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8" r:id="rId6"/>
    <p:sldId id="294" r:id="rId7"/>
    <p:sldId id="285" r:id="rId8"/>
    <p:sldId id="282" r:id="rId9"/>
    <p:sldId id="295" r:id="rId10"/>
    <p:sldId id="283" r:id="rId11"/>
    <p:sldId id="296" r:id="rId12"/>
    <p:sldId id="297" r:id="rId13"/>
    <p:sldId id="284" r:id="rId14"/>
    <p:sldId id="261" r:id="rId15"/>
    <p:sldId id="292" r:id="rId16"/>
    <p:sldId id="298" r:id="rId17"/>
    <p:sldId id="299" r:id="rId18"/>
    <p:sldId id="301" r:id="rId19"/>
    <p:sldId id="266" r:id="rId20"/>
    <p:sldId id="293" r:id="rId21"/>
    <p:sldId id="291" r:id="rId22"/>
    <p:sldId id="300" r:id="rId23"/>
    <p:sldId id="274" r:id="rId24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A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B4B30-EC13-4A16-8A0B-66EA42246964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E1C1-55B2-4346-AE54-79A4E199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142984"/>
            <a:ext cx="6500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Предметно – пространственная развивающая среда в соответствии ФГОС 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4786322"/>
            <a:ext cx="7500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 для опытнической деятельности «Песок-вода» помогает в самодеятельной игре – экспериментировании с различными предметами и природными материалами. Песок можно пересыпать из ладошки в ладошку, из совка в формочку, в него можно закапывать различные предметы и откапывать их, строить горки, дорожки и т.д.  Игры с водой вызывают положительные эмоции, способствуют внутренней раскованности малыша. </a:t>
            </a:r>
          </a:p>
          <a:p>
            <a:endParaRPr lang="ru-RU" dirty="0"/>
          </a:p>
        </p:txBody>
      </p:sp>
      <p:pic>
        <p:nvPicPr>
          <p:cNvPr id="6146" name="Picture 2" descr="C:\Users\Валерия\Documents\фото садик\DSCN21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285860"/>
            <a:ext cx="607223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Круглая лента лицом вверх 7"/>
          <p:cNvSpPr/>
          <p:nvPr/>
        </p:nvSpPr>
        <p:spPr>
          <a:xfrm>
            <a:off x="2428860" y="214290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рабочей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100010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Мини - лаборатория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-214338"/>
            <a:ext cx="7643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Наполнение материалами –объектами исследований центра экспериментирования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Picture 1" descr="C:\Users\Валерия\Documents\Новая папка\DSCN22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000108"/>
            <a:ext cx="3000364" cy="242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Валерия\Documents\Новая папка\DSCN22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071546"/>
            <a:ext cx="2786082" cy="219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Валерия\Documents\Новая папка\DSCN22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000504"/>
            <a:ext cx="2832133" cy="239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Валерия\Documents\Новая папка\DSCN22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7290" y="3929066"/>
            <a:ext cx="44550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28860" y="3571876"/>
            <a:ext cx="251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материал 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6286520"/>
            <a:ext cx="344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для исследований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3429000"/>
            <a:ext cx="225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Бросовый материал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6286520"/>
            <a:ext cx="127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Коллекция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-214338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G:\фото садик\DSCN226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14480" y="1428736"/>
            <a:ext cx="3571901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алерия\Documents\фото садик\DSCN21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142873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Валерия\Documents\фото садик\DSCN22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4143380"/>
            <a:ext cx="3482810" cy="261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Круглая лента лицом вверх 7"/>
          <p:cNvSpPr/>
          <p:nvPr/>
        </p:nvSpPr>
        <p:spPr>
          <a:xfrm>
            <a:off x="2357422" y="142852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Объекты для исследования в действии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1071546"/>
            <a:ext cx="357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творчества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2357422" y="142852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рабочей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500174"/>
            <a:ext cx="6018193" cy="451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357422" y="600076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для творчества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альбомы, карандаши, фломастеры, краски, пластилин.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5072074"/>
            <a:ext cx="7643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 для продуктивной деятельности: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пирамидки большие,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деревянный конструктор – «Деревянный городок», объёмный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«Мишка», доска магнитная, игра «Любимые сказки», игра «Умные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шнурочки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волшебные верёвочки, домино,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развивающии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игры.</a:t>
            </a: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d2\Documents\фото садик\DSCN22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285860"/>
            <a:ext cx="6572296" cy="405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Круглая лента лицом вверх 6"/>
          <p:cNvSpPr/>
          <p:nvPr/>
        </p:nvSpPr>
        <p:spPr>
          <a:xfrm>
            <a:off x="2571736" y="0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рабочей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00010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Дидактический стол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-214338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4098" name="Picture 2" descr="G:\фото садик\DSCN22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196752"/>
            <a:ext cx="729681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Круглая лента лицом вверх 7"/>
          <p:cNvSpPr/>
          <p:nvPr/>
        </p:nvSpPr>
        <p:spPr>
          <a:xfrm>
            <a:off x="2771800" y="260648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Спокойная зона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-214338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000240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Пространство зоны: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Ковёр, кухонный уголок, мягкая мебель, столик, уголок «Ряженья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2771800" y="260648"/>
            <a:ext cx="5976664" cy="1368152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спокойной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Валерия\Documents\фото садик\DSCN22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4214818"/>
            <a:ext cx="3214711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Валерия\Documents\фото садик\DSCN21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4000504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Валерия\Documents\фото садик\DSCN21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157161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-214338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2771800" y="260648"/>
            <a:ext cx="5976664" cy="1368152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спокойной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995002"/>
            <a:ext cx="5177959" cy="486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15008" y="157161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«Ряженья»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-214338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2771800" y="260648"/>
            <a:ext cx="5976664" cy="1368152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спокойной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178592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Спальня для кукол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2357430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92880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72198" y="157161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«Доктора»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864918" y="4422098"/>
            <a:ext cx="2801243" cy="210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071678"/>
            <a:ext cx="3071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Для чтения художественной литературы: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Подборка художественных произведений по возрасту детей, с хорошими иллюстрациями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2786050" y="142852"/>
            <a:ext cx="5976664" cy="1368152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спокойной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785926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5728"/>
            <a:ext cx="6215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Вас Приветствует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младшая группа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«Сказка»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6245" y="2214554"/>
            <a:ext cx="591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МБДОУ №4 «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Дюймовочка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6309320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Воспитатель: Устимова И.С.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Sad2\Documents\фото садик\DSCN2271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 bwMode="auto">
          <a:xfrm>
            <a:off x="3286116" y="2786058"/>
            <a:ext cx="4657124" cy="349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4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2280">
            <a:off x="6629349" y="2606027"/>
            <a:ext cx="13525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5715016"/>
            <a:ext cx="635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Пространство зоны: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ковёр, горка, машина, самокат, спортивный уголок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ото садик\DSCN22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428736"/>
            <a:ext cx="685276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Круглая лента лицом вверх 5"/>
          <p:cNvSpPr/>
          <p:nvPr/>
        </p:nvSpPr>
        <p:spPr>
          <a:xfrm>
            <a:off x="2357422" y="0"/>
            <a:ext cx="5976664" cy="1368152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Активная зона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-214338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3074" name="Picture 2" descr="G:\фото садик\DSCN22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785926"/>
            <a:ext cx="555135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Круглая лента лицом вверх 5"/>
          <p:cNvSpPr/>
          <p:nvPr/>
        </p:nvSpPr>
        <p:spPr>
          <a:xfrm>
            <a:off x="3000364" y="142852"/>
            <a:ext cx="5976664" cy="1368152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480" y="142873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уголок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285992"/>
            <a:ext cx="1928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для двигательной активности: кольцеброс, кегли, султанчики, мешочки для метания, скакалки, ленточки.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-214338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2786050" y="142852"/>
            <a:ext cx="5976664" cy="1368152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Валерия\Documents\фото садик\DSCN22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857364"/>
            <a:ext cx="666439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Валерия\Documents\фото садик\DSCN22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1475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00364" y="157161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и его герои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000108"/>
            <a:ext cx="64294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 -   развивающая среда в нашей группе соответствует требованиям ФГОС ДО и создает условия для взаимодействия, сотрудничества, обеспечение максимального комфортного состояния ребенка и его развития.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1500174"/>
            <a:ext cx="221172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зона</a:t>
            </a:r>
          </a:p>
          <a:p>
            <a:pPr algn="ctr"/>
            <a:endParaRPr lang="ru-RU" dirty="0"/>
          </a:p>
        </p:txBody>
      </p:sp>
      <p:pic>
        <p:nvPicPr>
          <p:cNvPr id="6" name="Picture 2" descr="C:\Users\Валерия\Documents\фото садик\DSCN22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857760"/>
            <a:ext cx="281936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Sad2\Documents\фото садик\DSCN22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357298"/>
            <a:ext cx="3786214" cy="21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43438" y="3571876"/>
            <a:ext cx="300039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Спокойная зона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5500702"/>
            <a:ext cx="300039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Активная зона</a:t>
            </a:r>
          </a:p>
          <a:p>
            <a:pPr algn="ctr"/>
            <a:endParaRPr lang="ru-RU" dirty="0"/>
          </a:p>
        </p:txBody>
      </p:sp>
      <p:sp>
        <p:nvSpPr>
          <p:cNvPr id="11" name="Круглая лента лицом вверх 10"/>
          <p:cNvSpPr/>
          <p:nvPr/>
        </p:nvSpPr>
        <p:spPr>
          <a:xfrm>
            <a:off x="2357422" y="285728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 группы разделено на три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G:\фото садик\DSCN22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2928934"/>
            <a:ext cx="3131176" cy="234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:\Users\Валерия\Documents\фото садик\DSCN22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357298"/>
            <a:ext cx="443047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Круглая лента лицом вверх 4"/>
          <p:cNvSpPr/>
          <p:nvPr/>
        </p:nvSpPr>
        <p:spPr>
          <a:xfrm>
            <a:off x="2357422" y="214290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 группы имеет подвижные границы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643314"/>
            <a:ext cx="3931504" cy="294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Sad2\Documents\фото садик\DSCN22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7" y="1142984"/>
            <a:ext cx="7368501" cy="552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Круглая лента лицом вверх 4"/>
          <p:cNvSpPr/>
          <p:nvPr/>
        </p:nvSpPr>
        <p:spPr>
          <a:xfrm>
            <a:off x="2500298" y="214290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 рабочей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C:\Users\Sad2\Documents\фото садик\DSCN22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750199" y="4107637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Sad2\Documents\фото садик\DSCN22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2060848"/>
            <a:ext cx="3838497" cy="221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51720" y="1988840"/>
            <a:ext cx="221172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Легкие передвижные столы 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4797152"/>
            <a:ext cx="2880320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Двусторонний магнитно-маркерный и меловой мольберт</a:t>
            </a:r>
          </a:p>
          <a:p>
            <a:pPr algn="ctr"/>
            <a:endParaRPr lang="ru-RU" dirty="0"/>
          </a:p>
        </p:txBody>
      </p:sp>
      <p:sp>
        <p:nvSpPr>
          <p:cNvPr id="12" name="Круглая лента лицом вверх 11"/>
          <p:cNvSpPr/>
          <p:nvPr/>
        </p:nvSpPr>
        <p:spPr>
          <a:xfrm>
            <a:off x="2357422" y="214290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и материалы рабочей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Sad2\Documents\фото садик\DSCN22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142984"/>
            <a:ext cx="3071834" cy="295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Sad2\Documents\фото садик\DSCN22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4064642"/>
            <a:ext cx="1785918" cy="279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857356" y="1285860"/>
            <a:ext cx="285752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зона легко меняет свой облик: от мастерской – к лаборатории – и до места свободной деятельности детей по интересам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2214546" y="214290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Трансформация рабочей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3429000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Sad2\Documents\фото садик\DSCN22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3343942"/>
            <a:ext cx="2965888" cy="351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91680" y="1340768"/>
            <a:ext cx="3314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границах рабочей зоны располагаются: материалы для наблюдений,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для творчества, опытно-экспериментальной деятельности. </a:t>
            </a:r>
          </a:p>
          <a:p>
            <a:endParaRPr lang="ru-RU" dirty="0"/>
          </a:p>
        </p:txBody>
      </p:sp>
      <p:pic>
        <p:nvPicPr>
          <p:cNvPr id="6" name="Picture 2" descr="C:\Users\Валерия\Documents\фото садик\DSCN21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214422"/>
            <a:ext cx="376520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Валерия\Documents\фото садик\DSCN22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3712728"/>
            <a:ext cx="3816424" cy="273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Круглая лента лицом вверх 10"/>
          <p:cNvSpPr/>
          <p:nvPr/>
        </p:nvSpPr>
        <p:spPr>
          <a:xfrm>
            <a:off x="2428860" y="142852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рабочей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ocuments\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Sad2\Documents\фото садик\DSCN22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214398"/>
            <a:ext cx="4763238" cy="535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75656" y="1502688"/>
            <a:ext cx="2810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наблюдения за растениями в повседневной жизни в нашем «Уголке природы»  растут: фикус, бальзамин, бегония и цветущая лилия.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также есть картинки и фигурки домашних животных, книжки с красочными иллюстрациями животных. Муляжи овощей и фруктов, природные материалы (шишки, желуди) в контейнерах.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6488668"/>
            <a:ext cx="1910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dirty="0"/>
          </a:p>
        </p:txBody>
      </p:sp>
      <p:sp>
        <p:nvSpPr>
          <p:cNvPr id="9" name="Круглая лента лицом вверх 8"/>
          <p:cNvSpPr/>
          <p:nvPr/>
        </p:nvSpPr>
        <p:spPr>
          <a:xfrm>
            <a:off x="2428860" y="214290"/>
            <a:ext cx="5976664" cy="1080120"/>
          </a:xfrm>
          <a:prstGeom prst="ellipseRibbon2">
            <a:avLst>
              <a:gd name="adj1" fmla="val 25000"/>
              <a:gd name="adj2" fmla="val 68081"/>
              <a:gd name="adj3" fmla="val 12500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BD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рабочей зоны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443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EvM</cp:lastModifiedBy>
  <cp:revision>57</cp:revision>
  <dcterms:created xsi:type="dcterms:W3CDTF">2016-10-22T17:18:06Z</dcterms:created>
  <dcterms:modified xsi:type="dcterms:W3CDTF">2017-01-02T07:16:40Z</dcterms:modified>
</cp:coreProperties>
</file>