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5" r:id="rId5"/>
    <p:sldId id="276" r:id="rId6"/>
    <p:sldId id="278" r:id="rId7"/>
    <p:sldId id="277" r:id="rId8"/>
    <p:sldId id="28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8B48-EA52-43D7-8C87-80CDFF76497A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60D7-4C2E-420C-BDDB-9457E2F2C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A868-F533-4120-B020-558E62609E0D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9FA4-1F49-431D-B914-39BD6FC6A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ED3E-A75E-41AF-A59F-9A9F85251135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B98-CD28-4118-968F-FEE416FFA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2F15-1F57-4832-92B7-00C73FF01FA3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25B0-FCAF-4A8A-A44F-CF5CFD893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E67A-A7E6-4082-A4A4-94685801110E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CFAB-52B1-4A0F-94C2-ACD84FA8B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3AED-4F4D-4466-BD0D-0F1BCECB5909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6CF0-969A-41E4-A41D-C4DD8FC57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BCC9-B2EA-4EAB-840B-45A706F045D4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6EF7-FEB6-4D66-803F-2280DAD36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E3EC-A590-4638-9239-DE0E3F452A4C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1625-468F-4BF9-B899-8EE321108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F493-40D3-4386-AA9B-B6056142ED99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67838-A3C3-4ECF-B972-D678AEAE7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98BB-5B0D-48F2-963D-ADE60C7DAECB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EAA4-C863-41DA-8604-97E4D0246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9F4F-F7C8-4D17-A2F0-F26168F6C12B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DA45-D3CD-435F-A2B7-01B28C379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320AFC-0BE1-4ACC-9B71-7BB8A0B01329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F5C12-BC15-4A41-AE06-E7E997898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media1.fanparty.ru/images/fanclubs/Interesting%20facts/gallery/80142_interesting_facts_pic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2565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</a:rPr>
              <a:t>Зимние забавы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Как изменилось все вокруг! Повсюду снег, белым-бело, все дорожки замело, озера льдом покрылись!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Это значит наступила зима!</a:t>
            </a:r>
          </a:p>
        </p:txBody>
      </p:sp>
      <p:pic>
        <p:nvPicPr>
          <p:cNvPr id="4099" name="Picture 2" descr="http://www.tapetky.sk/images/wallpapers/Zima-353101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2667"/>
          <a:stretch>
            <a:fillRect/>
          </a:stretch>
        </p:blipFill>
        <p:spPr bwMode="auto">
          <a:xfrm>
            <a:off x="773792" y="1052736"/>
            <a:ext cx="7596416" cy="554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img0.liveinternet.ru/images/attach/c/2/69/659/69659720_1295803163_003956_80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43608" y="1412777"/>
            <a:ext cx="726104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Зимой очень холодно! Люди одевают очень теплую одежду. Солнышко появляется редко. Но зимой есть свои забавы – веселые, такие каких летом не бывает.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253163" y="333375"/>
            <a:ext cx="2890837" cy="1143000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Детям зимой очень весело! Они катаются на санках,</a:t>
            </a:r>
          </a:p>
        </p:txBody>
      </p:sp>
      <p:pic>
        <p:nvPicPr>
          <p:cNvPr id="20484" name="Picture 2" descr="C:\Users\Samsung\Google Диск\добро\написать\два года\new\времена года Любовь Новооселова\557e3f4bfa93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8409" b="8247"/>
          <a:stretch>
            <a:fillRect/>
          </a:stretch>
        </p:blipFill>
        <p:spPr bwMode="auto">
          <a:xfrm>
            <a:off x="251519" y="0"/>
            <a:ext cx="56997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627313" y="0"/>
            <a:ext cx="2952750" cy="476250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лыжах и коньках,</a:t>
            </a:r>
          </a:p>
        </p:txBody>
      </p:sp>
      <p:pic>
        <p:nvPicPr>
          <p:cNvPr id="21508" name="Picture 2" descr="C:\Users\Samsung\Google Диск\добро\написать\два года\new\времена года Любовь Новооселова\b8ce5d6aea4b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" y="406337"/>
            <a:ext cx="4427538" cy="645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3" descr="C:\Users\Samsung\Google Диск\добро\написать\два года\new\времена года Любовь Новооселова\a6e6725b9588t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8024" y="494362"/>
            <a:ext cx="4355976" cy="636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348038" y="0"/>
            <a:ext cx="2736850" cy="549275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играют в снегу,</a:t>
            </a:r>
          </a:p>
        </p:txBody>
      </p:sp>
      <p:pic>
        <p:nvPicPr>
          <p:cNvPr id="22532" name="Picture 2" descr="C:\Users\Samsung\Google Диск\добро\написать\два года\new\времена года Любовь Новооселова\39f3bc2b176a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499038"/>
            <a:ext cx="4427538" cy="635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3" descr="C:\Users\Samsung\Google Диск\добро\написать\два года\new\времена года Любовь Новооселова\14b8bae70bb8t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46233" y="476673"/>
            <a:ext cx="4397767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775" cy="706437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Лепят снеговиков. </a:t>
            </a:r>
          </a:p>
        </p:txBody>
      </p:sp>
      <p:pic>
        <p:nvPicPr>
          <p:cNvPr id="23556" name="Picture 3" descr="C:\Users\Samsung\Google Диск\добро\написать\два года\new\времена года Любовь Новооселова\bcea37a3a534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t="14556"/>
          <a:stretch>
            <a:fillRect/>
          </a:stretch>
        </p:blipFill>
        <p:spPr>
          <a:xfrm>
            <a:off x="3148062" y="0"/>
            <a:ext cx="5523434" cy="6858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570787" cy="346075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А в Новый год все веселятся и играют возле красивой елки!</a:t>
            </a:r>
          </a:p>
        </p:txBody>
      </p:sp>
      <p:pic>
        <p:nvPicPr>
          <p:cNvPr id="26628" name="Picture 2" descr="http://biletvdet.ru/wp-content/uploads/2011/11/photo82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70089" y="404664"/>
            <a:ext cx="8603823" cy="645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81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Зимние забавы</vt:lpstr>
      <vt:lpstr>Как изменилось все вокруг! Повсюду снег, белым-бело, все дорожки замело, озера льдом покрылись!  Это значит наступила зима!</vt:lpstr>
      <vt:lpstr>Зимой очень холодно! Люди одевают очень теплую одежду. Солнышко появляется редко. Но зимой есть свои забавы – веселые, такие каких летом не бывает. </vt:lpstr>
      <vt:lpstr>Детям зимой очень весело! Они катаются на санках,</vt:lpstr>
      <vt:lpstr>лыжах и коньках,</vt:lpstr>
      <vt:lpstr>играют в снегу,</vt:lpstr>
      <vt:lpstr>Лепят снеговиков. </vt:lpstr>
      <vt:lpstr>А в Новый год все веселятся и играют возле красивой елки!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Samsung</dc:creator>
  <cp:lastModifiedBy>admin</cp:lastModifiedBy>
  <cp:revision>23</cp:revision>
  <dcterms:created xsi:type="dcterms:W3CDTF">2012-11-29T05:24:41Z</dcterms:created>
  <dcterms:modified xsi:type="dcterms:W3CDTF">2016-04-25T08:27:11Z</dcterms:modified>
</cp:coreProperties>
</file>