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5" r:id="rId6"/>
    <p:sldId id="267" r:id="rId7"/>
    <p:sldId id="259" r:id="rId8"/>
    <p:sldId id="268" r:id="rId9"/>
    <p:sldId id="271" r:id="rId10"/>
    <p:sldId id="270" r:id="rId11"/>
    <p:sldId id="274" r:id="rId12"/>
    <p:sldId id="28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FF85-61EB-4BA6-A886-F1C0B361D45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6C53-A236-4AE1-948B-BBEAE5CFB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270D-FAFA-4972-B69D-69CBA52C1F6C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9E09E-2F3B-41D3-98AB-43B6FE70F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3195-DEB7-4591-82CD-379ABF48B4D1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E6A9-AA44-45C0-BE6E-0BCFAF12A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5F3B-6D39-417C-8EB9-329B75C5CDB3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6FDC-0D1D-4D40-9B04-8103C6F59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0066-8A3F-4F8E-BA44-644C3EA7F410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D85C-0C57-434E-8D6D-D5D4BE90F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C8AD-D891-426E-A69D-6617EACFF22E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8684-B4D0-4C48-8210-8CEC7E619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67EE-E40A-44C2-93F2-DB958A7599F7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E67D-6023-4BED-B5E4-69BF1E14C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DFD8-9436-4060-B22F-431E6C034072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5842-BD6E-4A17-9569-0AC8E8CC7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0CDF-3809-4C73-909D-5367952E7FF4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068A-55FA-404B-B904-3182BBEAA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7895-1AFD-41B1-84D4-AE7E84B87014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69F3-C3D0-4BFA-B475-36F7D16BC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4216-0C16-47C5-991E-08A47C3F8A77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60C5-F25E-45C6-9875-25EDE9B2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350E3D-E60D-4B00-90A8-DE7EB185B5B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9ADFC-D9F0-42E6-865B-1D14795DB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media1.fanparty.ru/images/fanclubs/Interesting%20facts/gallery/80142_interesting_facts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62" y="154753"/>
            <a:ext cx="8760877" cy="657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42988" y="2492375"/>
            <a:ext cx="5829300" cy="1470025"/>
          </a:xfrm>
        </p:spPr>
        <p:txBody>
          <a:bodyPr/>
          <a:lstStyle/>
          <a:p>
            <a:pPr eaLnBrk="1" hangingPunct="1"/>
            <a:r>
              <a:rPr lang="ru-RU" sz="9600" i="1" smtClean="0">
                <a:solidFill>
                  <a:srgbClr val="00B0F0"/>
                </a:solidFill>
              </a:rPr>
              <a:t>Зима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827088" y="6156325"/>
            <a:ext cx="540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b="1">
                <a:solidFill>
                  <a:srgbClr val="00B0F0"/>
                </a:solidFill>
              </a:rPr>
              <a:t>МБДОУ №4 воспитатель: Устимова И.С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720725"/>
          </a:xfrm>
        </p:spPr>
        <p:txBody>
          <a:bodyPr/>
          <a:lstStyle/>
          <a:p>
            <a:r>
              <a:rPr lang="ru-RU" sz="1800" smtClean="0">
                <a:solidFill>
                  <a:srgbClr val="00B0F0"/>
                </a:solidFill>
              </a:rPr>
              <a:t>И даже деревья зимой как будто засыпают, заснули насекомые и многие птицы улетели на юг, потому что стало холодно и голодно.</a:t>
            </a:r>
          </a:p>
        </p:txBody>
      </p:sp>
      <p:pic>
        <p:nvPicPr>
          <p:cNvPr id="13315" name="Picture 2" descr="http://wallpaper.goodfon.ru/image/217521-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0" y="908720"/>
            <a:ext cx="9058421" cy="5661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r>
              <a:rPr lang="ru-RU" sz="1800" smtClean="0">
                <a:solidFill>
                  <a:srgbClr val="00B0F0"/>
                </a:solidFill>
              </a:rPr>
              <a:t>А тем птицам, которые остались приходится трудно. Под снегом не найти ни зернышка, ни травинки. Поэтому дети часто помогают им – строят кормушки и наполняют их кормом.</a:t>
            </a:r>
          </a:p>
        </p:txBody>
      </p:sp>
      <p:pic>
        <p:nvPicPr>
          <p:cNvPr id="19460" name="Picture 5" descr=" (700x560, 102K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003" y="700021"/>
            <a:ext cx="7551994" cy="6041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2195513" cy="23764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B0F0"/>
                </a:solidFill>
                <a:latin typeface="+mn-lt"/>
              </a:rPr>
              <a:t>ЭТО ОЧЕНЬ ИНТЕРЕСНО И ПОМОГАЕТ ПТИЦАМ ВЫЖИТЬ ЗИМОЙ</a:t>
            </a:r>
          </a:p>
        </p:txBody>
      </p:sp>
      <p:pic>
        <p:nvPicPr>
          <p:cNvPr id="5" name="Picture 2" descr="http://s59.radikal.ru/i166/1010/ee/63ba25b3a362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41984" y="28305"/>
            <a:ext cx="4706280" cy="682969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7969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B0F0"/>
                </a:solidFill>
              </a:rPr>
              <a:t>Как изменилось все вокруг! Повсюду снег! Это значит наступила зима!</a:t>
            </a:r>
          </a:p>
        </p:txBody>
      </p:sp>
      <p:pic>
        <p:nvPicPr>
          <p:cNvPr id="4099" name="Picture 2" descr="http://www.tapetky.sk/images/wallpapers/Zima-3531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7"/>
          <a:stretch>
            <a:fillRect/>
          </a:stretch>
        </p:blipFill>
        <p:spPr bwMode="auto">
          <a:xfrm>
            <a:off x="567156" y="751072"/>
            <a:ext cx="8009689" cy="584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849313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00B0F0"/>
                </a:solidFill>
              </a:rPr>
              <a:t>Часто зимой идет снег. Белые красивые снежинки падают на землю и покрывают все вокруг красивым белым покрывалом.</a:t>
            </a:r>
          </a:p>
        </p:txBody>
      </p:sp>
      <p:pic>
        <p:nvPicPr>
          <p:cNvPr id="5" name="Содержимое 3" descr="1259767960_529747639_104052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298" y="916008"/>
            <a:ext cx="4457403" cy="5941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8636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B0F0"/>
                </a:solidFill>
              </a:rPr>
              <a:t>Смотри какими красивыми бывают снежинки, если посмотреть на них близко-близко!</a:t>
            </a:r>
          </a:p>
        </p:txBody>
      </p:sp>
      <p:pic>
        <p:nvPicPr>
          <p:cNvPr id="7171" name="Picture 2" descr="http://www.voprosy-kak-i-pochemu.ru/wp-content/uploads/2010/09/sn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3644900"/>
            <a:ext cx="3272036" cy="2833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117 И все-таки одинаковых снежинок в природе н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12875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img0.liveinternet.ru/images/attach/c/2/66/281/66281440_0_1c9e5_52e019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8960"/>
            <a:ext cx="2945011" cy="2676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0688" y="115888"/>
            <a:ext cx="8229600" cy="706437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00B0F0"/>
                </a:solidFill>
              </a:rPr>
              <a:t>Зимой наступают морозы, замерзает вода в реках и озерах – посмотри какой коркой льда покрылось это озеро.</a:t>
            </a:r>
          </a:p>
        </p:txBody>
      </p:sp>
      <p:pic>
        <p:nvPicPr>
          <p:cNvPr id="10243" name="Picture 2" descr="http://loveopium.ru/content/2012/04/baikal2/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06" y="764704"/>
            <a:ext cx="8636388" cy="578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6350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B0F0"/>
                </a:solidFill>
              </a:rPr>
              <a:t>И на крышах домов можно увидеть ледяные сосульки – это замерзшая вода, которая не успела стечь на землю.</a:t>
            </a:r>
          </a:p>
        </p:txBody>
      </p:sp>
      <p:pic>
        <p:nvPicPr>
          <p:cNvPr id="12291" name="Picture 2" descr="http://img-fotki.yandex.ru/get/4813/62104631.d/0_58382_139edf98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7" y="657309"/>
            <a:ext cx="8113226" cy="6084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img0.liveinternet.ru/images/attach/c/2/69/659/69659720_1295803163_003956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709613"/>
            <a:ext cx="813435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00B0F0"/>
                </a:solidFill>
              </a:rPr>
              <a:t>Зимой очень холодно! Люди одевают очень теплую одежду – теплые куртки, шубы, шапки, теплые сапоги и обязательно – варежки или перчатки – чтобы не замерзали руки.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22225"/>
            <a:ext cx="8229600" cy="1143000"/>
          </a:xfrm>
        </p:spPr>
        <p:txBody>
          <a:bodyPr/>
          <a:lstStyle/>
          <a:p>
            <a:r>
              <a:rPr lang="ru-RU" sz="1800" smtClean="0">
                <a:solidFill>
                  <a:srgbClr val="00B0F0"/>
                </a:solidFill>
              </a:rPr>
              <a:t>Зимой теплую одежду одевают не только люди. Посмотри какой пушистый хвостик у этой белочки! А какая густая шерсть у лисички и зайчика! Зимой шерсть всех животных становится очень густой и хорошо согревает их в самые сильные морозы!</a:t>
            </a:r>
          </a:p>
        </p:txBody>
      </p:sp>
      <p:pic>
        <p:nvPicPr>
          <p:cNvPr id="15363" name="Picture 2" descr="http://dobrochan.ru/src/jpg/1112/%D0%91%D0%B5%D0%BB%D0%BA%D0%B0-%D0%BD%D0%B0-%D1%81%D0%BD%D0%B5%D0%B3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04"/>
          <a:stretch>
            <a:fillRect/>
          </a:stretch>
        </p:blipFill>
        <p:spPr bwMode="auto">
          <a:xfrm>
            <a:off x="107504" y="1124744"/>
            <a:ext cx="3889127" cy="356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img.mota.ru/upload/wallpapers/2010/08/30/10/04/22895/mota_ru_0091015-1280x7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1" t="22979" r="27969"/>
          <a:stretch/>
        </p:blipFill>
        <p:spPr bwMode="auto">
          <a:xfrm>
            <a:off x="5148064" y="1052736"/>
            <a:ext cx="3866421" cy="296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rina-dorih.ru/wp-content/uploads/2010/08/17-%D0%B9-%D0%BB%D1%83%D0%BD%D0%BD%D1%8B%D0%B9-%D0%B4%D0%B5%D0%BD%D1%8C.-%D0%A1%D0%B8%D0%BC%D0%B2%D0%BE%D0%BB-%E2%80%93-%D0%97%D0%B0%D1%8F%D1%86-1024x7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22" t="6554" r="7117" b="3607"/>
          <a:stretch/>
        </p:blipFill>
        <p:spPr bwMode="auto">
          <a:xfrm>
            <a:off x="4339030" y="4149080"/>
            <a:ext cx="2949714" cy="2661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0375" y="139700"/>
            <a:ext cx="8229600" cy="720725"/>
          </a:xfrm>
        </p:spPr>
        <p:txBody>
          <a:bodyPr/>
          <a:lstStyle/>
          <a:p>
            <a:r>
              <a:rPr lang="ru-RU" sz="2000" smtClean="0">
                <a:solidFill>
                  <a:srgbClr val="00B0F0"/>
                </a:solidFill>
              </a:rPr>
              <a:t>Многие животные зимой спят. Вот заснул мишка в своей берлоге. Зимой ему нечего кушать. Поэтому он спит все зимние месяцы.</a:t>
            </a:r>
          </a:p>
        </p:txBody>
      </p:sp>
      <p:sp>
        <p:nvSpPr>
          <p:cNvPr id="10243" name="AutoShape 2" descr="http://wallpaper.goodfon.ru/image/217521-1920x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1" name="Picture 8" descr="http://img-fotki.yandex.ru/get/6414/161780851.9/0_87000_50438f39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89"/>
          <a:stretch>
            <a:fillRect/>
          </a:stretch>
        </p:blipFill>
        <p:spPr bwMode="auto">
          <a:xfrm>
            <a:off x="193405" y="764704"/>
            <a:ext cx="8757190" cy="5981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253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Зима </vt:lpstr>
      <vt:lpstr>Как изменилось все вокруг! Повсюду снег! Это значит наступила зима!</vt:lpstr>
      <vt:lpstr>Часто зимой идет снег. Белые красивые снежинки падают на землю и покрывают все вокруг красивым белым покрывалом.</vt:lpstr>
      <vt:lpstr>Смотри какими красивыми бывают снежинки, если посмотреть на них близко-близко!</vt:lpstr>
      <vt:lpstr>Зимой наступают морозы, замерзает вода в реках и озерах – посмотри какой коркой льда покрылось это озеро.</vt:lpstr>
      <vt:lpstr>И на крышах домов можно увидеть ледяные сосульки – это замерзшая вода, которая не успела стечь на землю.</vt:lpstr>
      <vt:lpstr>Зимой очень холодно! Люди одевают очень теплую одежду – теплые куртки, шубы, шапки, теплые сапоги и обязательно – варежки или перчатки – чтобы не замерзали руки.</vt:lpstr>
      <vt:lpstr>Зимой теплую одежду одевают не только люди. Посмотри какой пушистый хвостик у этой белочки! А какая густая шерсть у лисички и зайчика! Зимой шерсть всех животных становится очень густой и хорошо согревает их в самые сильные морозы!</vt:lpstr>
      <vt:lpstr>Многие животные зимой спят. Вот заснул мишка в своей берлоге. Зимой ему нечего кушать. Поэтому он спит все зимние месяцы.</vt:lpstr>
      <vt:lpstr>И даже деревья зимой как будто засыпают, заснули насекомые и многие птицы улетели на юг, потому что стало холодно и голодно.</vt:lpstr>
      <vt:lpstr>А тем птицам, которые остались приходится трудно. Под снегом не найти ни зернышка, ни травинки. Поэтому дети часто помогают им – строят кормушки и наполняют их кормом.</vt:lpstr>
      <vt:lpstr>ЭТО ОЧЕНЬ ИНТЕРЕСНО И ПОМОГАЕТ ПТИЦАМ ВЫЖИТЬ ЗИМОЙ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Samsung</dc:creator>
  <cp:lastModifiedBy>admin</cp:lastModifiedBy>
  <cp:revision>28</cp:revision>
  <dcterms:created xsi:type="dcterms:W3CDTF">2012-11-29T05:24:41Z</dcterms:created>
  <dcterms:modified xsi:type="dcterms:W3CDTF">2016-04-25T08:30:34Z</dcterms:modified>
</cp:coreProperties>
</file>