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3" r:id="rId4"/>
    <p:sldId id="264" r:id="rId5"/>
    <p:sldId id="266" r:id="rId6"/>
    <p:sldId id="258" r:id="rId7"/>
    <p:sldId id="261" r:id="rId8"/>
    <p:sldId id="268" r:id="rId9"/>
    <p:sldId id="269" r:id="rId10"/>
    <p:sldId id="267" r:id="rId11"/>
    <p:sldId id="262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B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7A2C9-2C54-4BC8-A077-9428A07D9706}" type="datetimeFigureOut">
              <a:rPr lang="ru-RU" smtClean="0"/>
              <a:pPr/>
              <a:t>20.01.2016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5245-BDDF-41D5-8B5B-F8413BF1D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8.jpg"/><Relationship Id="rId4" Type="http://schemas.openxmlformats.org/officeDocument/2006/relationships/image" Target="../media/image29.jpg"/><Relationship Id="rId9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1.jpg"/><Relationship Id="rId4" Type="http://schemas.openxmlformats.org/officeDocument/2006/relationships/image" Target="../media/image6.gif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4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1.jpg"/><Relationship Id="rId4" Type="http://schemas.openxmlformats.org/officeDocument/2006/relationships/image" Target="../media/image6.gif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4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1.jpg"/><Relationship Id="rId4" Type="http://schemas.openxmlformats.org/officeDocument/2006/relationships/image" Target="../media/image6.gif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microsoft.com/office/2007/relationships/hdphoto" Target="../media/hdphoto2.wdp"/><Relationship Id="rId2" Type="http://schemas.openxmlformats.org/officeDocument/2006/relationships/image" Target="../media/image4.jp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5" Type="http://schemas.openxmlformats.org/officeDocument/2006/relationships/image" Target="../media/image15.jpeg"/><Relationship Id="rId10" Type="http://schemas.openxmlformats.org/officeDocument/2006/relationships/image" Target="../media/image11.jpg"/><Relationship Id="rId4" Type="http://schemas.openxmlformats.org/officeDocument/2006/relationships/image" Target="../media/image6.gif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ромашк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689" y="0"/>
            <a:ext cx="9162689" cy="5589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2492896"/>
            <a:ext cx="511256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Занятие по ознакомлению с социальным миром</a:t>
            </a:r>
          </a:p>
          <a:p>
            <a:pPr algn="ctr"/>
            <a:r>
              <a:rPr lang="ru-RU" sz="3200" b="1" i="1" cap="all" dirty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</a:t>
            </a:r>
            <a:r>
              <a:rPr lang="ru-RU" sz="3200" b="1" i="1" cap="all" dirty="0" smtClean="0">
                <a:ln/>
                <a:solidFill>
                  <a:srgbClr val="00B05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младшей группе</a:t>
            </a:r>
          </a:p>
          <a:p>
            <a:pPr algn="ctr"/>
            <a:r>
              <a:rPr lang="ru-RU" sz="4800" b="1" i="1" cap="all" dirty="0" smtClean="0">
                <a:ln w="12700">
                  <a:solidFill>
                    <a:srgbClr val="00B050"/>
                  </a:solidFill>
                </a:ln>
                <a:solidFill>
                  <a:srgbClr val="05CB8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Труд мамы</a:t>
            </a:r>
            <a:endParaRPr lang="ru-RU" sz="4800" b="1" i="1" cap="all" dirty="0">
              <a:ln w="12700">
                <a:solidFill>
                  <a:srgbClr val="00B050"/>
                </a:solidFill>
              </a:ln>
              <a:solidFill>
                <a:srgbClr val="05CB8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1637" y="6021288"/>
            <a:ext cx="5352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B050"/>
                </a:solidFill>
              </a:rPr>
              <a:t>МБДОУ №4 Воспитатель: Устимова И.С.</a:t>
            </a:r>
            <a:endParaRPr lang="ru-RU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39000">
              <a:schemeClr val="accent2">
                <a:lumMod val="60000"/>
                <a:lumOff val="4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7746"/>
            <a:ext cx="5112568" cy="6765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62939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5" y="188639"/>
            <a:ext cx="4090012" cy="664627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515" y="0"/>
            <a:ext cx="5292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90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32" y="301206"/>
            <a:ext cx="4058592" cy="629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288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9E9F5"/>
              </a:clrFrom>
              <a:clrTo>
                <a:srgbClr val="E9E9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2"/>
          <a:stretch/>
        </p:blipFill>
        <p:spPr>
          <a:xfrm>
            <a:off x="98578" y="925792"/>
            <a:ext cx="1771227" cy="24747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3EAB3"/>
              </a:clrFrom>
              <a:clrTo>
                <a:srgbClr val="F3EAB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495862"/>
            <a:ext cx="3384376" cy="2254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AEED8"/>
              </a:clrFrom>
              <a:clrTo>
                <a:srgbClr val="FAEE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077072"/>
            <a:ext cx="2633191" cy="2211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9"/>
          <a:stretch/>
        </p:blipFill>
        <p:spPr>
          <a:xfrm>
            <a:off x="1814904" y="75791"/>
            <a:ext cx="2757095" cy="2227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7" b="7349"/>
          <a:stretch/>
        </p:blipFill>
        <p:spPr>
          <a:xfrm>
            <a:off x="4259538" y="807203"/>
            <a:ext cx="2663715" cy="299313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9"/>
          <a:stretch/>
        </p:blipFill>
        <p:spPr>
          <a:xfrm>
            <a:off x="6716226" y="332656"/>
            <a:ext cx="1736046" cy="23774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3"/>
          <a:stretch/>
        </p:blipFill>
        <p:spPr>
          <a:xfrm>
            <a:off x="6561920" y="3247778"/>
            <a:ext cx="2283025" cy="27595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356841"/>
            <a:ext cx="2190107" cy="2146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6406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5" y="-78567"/>
            <a:ext cx="378904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3"/>
          <a:stretch/>
        </p:blipFill>
        <p:spPr>
          <a:xfrm>
            <a:off x="1909034" y="3501008"/>
            <a:ext cx="5325933" cy="3084944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527884" y="404665"/>
            <a:ext cx="2088232" cy="251286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79" y="1399684"/>
            <a:ext cx="1440160" cy="314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0709"/>
            <a:ext cx="1872208" cy="283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42" y="0"/>
            <a:ext cx="2577316" cy="2980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1" y="4475373"/>
            <a:ext cx="1116308" cy="2016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68" y="2260543"/>
            <a:ext cx="3563274" cy="2480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56" y="2320294"/>
            <a:ext cx="3403983" cy="2723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2688"/>
            <a:ext cx="2405951" cy="2261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6" y="80709"/>
            <a:ext cx="2619791" cy="3801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33" y="3466752"/>
            <a:ext cx="1476381" cy="1514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86" y="1814465"/>
            <a:ext cx="987586" cy="9875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351235"/>
            <a:ext cx="2451033" cy="4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4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1">
              <a:lumMod val="75000"/>
            </a:schemeClr>
          </a:fgClr>
          <a:bgClr>
            <a:schemeClr val="tx2">
              <a:lumMod val="60000"/>
              <a:lumOff val="4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1440"/>
            <a:ext cx="5705856" cy="676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3946580" y="692696"/>
            <a:ext cx="1590454" cy="2277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5" y="-78567"/>
            <a:ext cx="378904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3"/>
          <a:stretch/>
        </p:blipFill>
        <p:spPr>
          <a:xfrm>
            <a:off x="1909034" y="3501008"/>
            <a:ext cx="5325933" cy="30849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27" y="1556792"/>
            <a:ext cx="1440160" cy="314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097" y="275544"/>
            <a:ext cx="1872208" cy="283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43" y="223482"/>
            <a:ext cx="2577316" cy="2980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1" y="4475373"/>
            <a:ext cx="1116308" cy="2016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68" y="2260543"/>
            <a:ext cx="3563274" cy="2480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56" y="2320294"/>
            <a:ext cx="3403983" cy="2723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2688"/>
            <a:ext cx="2405951" cy="2261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6" y="80709"/>
            <a:ext cx="2619791" cy="3801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33" y="3466752"/>
            <a:ext cx="1476381" cy="1514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615" y="1964166"/>
            <a:ext cx="987586" cy="9875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9552" y="5678178"/>
            <a:ext cx="89241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5" y="-78567"/>
            <a:ext cx="378904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3"/>
          <a:stretch/>
        </p:blipFill>
        <p:spPr>
          <a:xfrm>
            <a:off x="1909034" y="3501008"/>
            <a:ext cx="5325933" cy="3084944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527884" y="404665"/>
            <a:ext cx="2088232" cy="251286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79" y="1399684"/>
            <a:ext cx="1440160" cy="314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0709"/>
            <a:ext cx="1872208" cy="283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42" y="0"/>
            <a:ext cx="2577316" cy="2980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1" y="4475373"/>
            <a:ext cx="1116308" cy="2016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68" y="2260543"/>
            <a:ext cx="3563274" cy="2480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56" y="2320294"/>
            <a:ext cx="3403983" cy="2723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2688"/>
            <a:ext cx="2405951" cy="2261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6" y="-16817"/>
            <a:ext cx="2619791" cy="3801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33" y="3466752"/>
            <a:ext cx="1476381" cy="1514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926" y="1814465"/>
            <a:ext cx="987586" cy="9875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974" y="5301208"/>
            <a:ext cx="854223" cy="89603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8" y="4027354"/>
            <a:ext cx="854223" cy="8960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47" y="3233868"/>
            <a:ext cx="854223" cy="89603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35928" y="4729715"/>
            <a:ext cx="854223" cy="8960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37583" y="4281696"/>
            <a:ext cx="854223" cy="89603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74" y="3327955"/>
            <a:ext cx="854223" cy="8960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58070">
            <a:off x="7212721" y="5032933"/>
            <a:ext cx="1116308" cy="2016223"/>
          </a:xfrm>
          <a:prstGeom prst="rect">
            <a:avLst/>
          </a:prstGeom>
        </p:spPr>
      </p:pic>
      <p:sp>
        <p:nvSpPr>
          <p:cNvPr id="24" name="Облако 23"/>
          <p:cNvSpPr/>
          <p:nvPr/>
        </p:nvSpPr>
        <p:spPr>
          <a:xfrm>
            <a:off x="2745058" y="4350527"/>
            <a:ext cx="977383" cy="1015050"/>
          </a:xfrm>
          <a:prstGeom prst="cloud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29250">
            <a:off x="2746533" y="4349396"/>
            <a:ext cx="987586" cy="987586"/>
          </a:xfrm>
          <a:prstGeom prst="rect">
            <a:avLst/>
          </a:prstGeom>
        </p:spPr>
      </p:pic>
      <p:sp>
        <p:nvSpPr>
          <p:cNvPr id="25" name="Облако 24"/>
          <p:cNvSpPr/>
          <p:nvPr/>
        </p:nvSpPr>
        <p:spPr>
          <a:xfrm>
            <a:off x="6055184" y="4281696"/>
            <a:ext cx="673244" cy="1311329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0173">
            <a:off x="5653614" y="4023756"/>
            <a:ext cx="1476381" cy="151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7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3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8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300"/>
                            </p:stCondLst>
                            <p:childTnLst>
                              <p:par>
                                <p:cTn id="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3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3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3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300"/>
                            </p:stCondLst>
                            <p:childTnLst>
                              <p:par>
                                <p:cTn id="9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6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6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1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6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600"/>
                            </p:stCondLst>
                            <p:childTnLst>
                              <p:par>
                                <p:cTn id="1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6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6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36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4100"/>
                            </p:stCondLst>
                            <p:childTnLst>
                              <p:par>
                                <p:cTn id="1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35" y="-78567"/>
            <a:ext cx="378904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3"/>
          <a:stretch/>
        </p:blipFill>
        <p:spPr>
          <a:xfrm>
            <a:off x="1909034" y="3501008"/>
            <a:ext cx="5325933" cy="3084944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3527884" y="404665"/>
            <a:ext cx="2088232" cy="2512866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579" y="1399684"/>
            <a:ext cx="1440160" cy="314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0709"/>
            <a:ext cx="1872208" cy="28368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342" y="0"/>
            <a:ext cx="2577316" cy="29808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701" y="4475373"/>
            <a:ext cx="1116308" cy="20162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68" y="2260543"/>
            <a:ext cx="3563274" cy="24809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56" y="2320294"/>
            <a:ext cx="3403983" cy="2723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52688"/>
            <a:ext cx="2405951" cy="22615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806" y="80709"/>
            <a:ext cx="2619791" cy="38019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033" y="3466752"/>
            <a:ext cx="1476381" cy="15144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986" y="1814465"/>
            <a:ext cx="987586" cy="9875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2351235"/>
            <a:ext cx="2451033" cy="42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512"/>
            <a:ext cx="8568952" cy="656381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clrChange>
              <a:clrFrom>
                <a:srgbClr val="F3E8D4"/>
              </a:clrFrom>
              <a:clrTo>
                <a:srgbClr val="F3E8D4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7028504" cy="5903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65" y="0"/>
            <a:ext cx="6996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29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ADDA8"/>
              </a:clrFrom>
              <a:clrTo>
                <a:srgbClr val="EADDA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88" y="260648"/>
            <a:ext cx="9188088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226085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19</Words>
  <Application>Microsoft Office PowerPoint</Application>
  <PresentationFormat>Экран (4:3)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Liman</cp:lastModifiedBy>
  <cp:revision>26</cp:revision>
  <dcterms:created xsi:type="dcterms:W3CDTF">2016-01-13T08:19:28Z</dcterms:created>
  <dcterms:modified xsi:type="dcterms:W3CDTF">2016-01-20T12:33:42Z</dcterms:modified>
</cp:coreProperties>
</file>