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17" r:id="rId4"/>
    <p:sldId id="320" r:id="rId5"/>
    <p:sldId id="319" r:id="rId6"/>
    <p:sldId id="325" r:id="rId7"/>
    <p:sldId id="326" r:id="rId8"/>
    <p:sldId id="31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8" autoAdjust="0"/>
    <p:restoredTop sz="94660" autoAdjust="0"/>
  </p:normalViewPr>
  <p:slideViewPr>
    <p:cSldViewPr>
      <p:cViewPr>
        <p:scale>
          <a:sx n="77" d="100"/>
          <a:sy n="77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20578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Природа и рукотворный мир</a:t>
            </a:r>
            <a:endParaRPr lang="ru-RU" sz="6600" b="1" spc="600" dirty="0">
              <a:ln w="3810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1028" name="Picture 4" descr="F:\3 - МЕДИА\4 - Картинки\АНИМИРОВАННЫЕ КАРТИНКИ\Новая папка\1 (68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388" y="571480"/>
            <a:ext cx="2333638" cy="280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5286388"/>
            <a:ext cx="8858312" cy="1428760"/>
          </a:xfrm>
          <a:prstGeom prst="wedgeRoundRectCallout">
            <a:avLst>
              <a:gd name="adj1" fmla="val -22790"/>
              <a:gd name="adj2" fmla="val -5115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осмотреться вокруг, можно увидеть много интересного, что нас окружает.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и осенние листья,  это и солнце, это и воздух…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33 из 6559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8 из 41284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585788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4282" y="5143512"/>
            <a:ext cx="8715436" cy="1571636"/>
          </a:xfrm>
          <a:prstGeom prst="wedgeRoundRectCallout">
            <a:avLst>
              <a:gd name="adj1" fmla="val 38170"/>
              <a:gd name="adj2" fmla="val -195137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Всё, что относится к природе, существовало много столетий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будет существовать независимо от человека.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 – это тоже часть природы.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он вносит в этот мир некоторые изменения.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236171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20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282" y="4286256"/>
            <a:ext cx="7072362" cy="2357454"/>
          </a:xfrm>
          <a:prstGeom prst="wedgeRoundRectCallout">
            <a:avLst>
              <a:gd name="adj1" fmla="val 58798"/>
              <a:gd name="adj2" fmla="val -39340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 – это то, что нас окружает, но не создано человеком. То, что создано людьми, принято называть рукотворным миром. Солнце, воздух, вода, растения, животные – всё это объекты природы. Разнообразные вещи, автомобили дома – это предметы рукотворного мира.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8" t="6309" r="8910" b="35519"/>
          <a:stretch/>
        </p:blipFill>
        <p:spPr bwMode="auto">
          <a:xfrm>
            <a:off x="797228" y="210064"/>
            <a:ext cx="6301449" cy="3978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9038"/>
            <a:ext cx="1429636" cy="1572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а 20 из 214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214578" cy="17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643042" y="5286388"/>
            <a:ext cx="7358114" cy="1428760"/>
          </a:xfrm>
          <a:prstGeom prst="wedgeRoundRectCallout">
            <a:avLst>
              <a:gd name="adj1" fmla="val -58956"/>
              <a:gd name="adj2" fmla="val -9628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Я часто бываю на природе и делаю различные снимки.  Посмотрите на эти фотографии – на них изображено всё то, что нас окружает.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30 из 235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214578" cy="165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а 1 из 1916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500306"/>
            <a:ext cx="2209650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а 22 из 3254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928670"/>
            <a:ext cx="220965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Картинка 38 из 318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286124"/>
            <a:ext cx="2214578" cy="166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Картинка 7 из 1658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643050"/>
            <a:ext cx="1643073" cy="221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Картинка 19 из 1808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429000"/>
            <a:ext cx="221457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643042" y="5286388"/>
            <a:ext cx="7358114" cy="1428760"/>
          </a:xfrm>
          <a:prstGeom prst="wedgeRoundRectCallout">
            <a:avLst>
              <a:gd name="adj1" fmla="val -58956"/>
              <a:gd name="adj2" fmla="val -9628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предметы вы видите?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относится к природе? А что – нет?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37 из 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5576891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природе нужно относиться бережно – делать скворечники, кормушки, не разорять птичьих гнёзд, не обижать птиц,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ломать ветки…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8751" y="2714620"/>
            <a:ext cx="47297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8858312" cy="1571636"/>
          </a:xfrm>
          <a:prstGeom prst="wedgeRoundRectCallout">
            <a:avLst>
              <a:gd name="adj1" fmla="val -39706"/>
              <a:gd name="adj2" fmla="val 17968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тому, что сделано руками человека, надо относится аккуратно, бережно…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6730607" y="3830719"/>
            <a:ext cx="1819246" cy="2728869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7158" y="1000108"/>
            <a:ext cx="7358114" cy="1428760"/>
          </a:xfrm>
          <a:prstGeom prst="wedgeRoundRectCallout">
            <a:avLst>
              <a:gd name="adj1" fmla="val 38010"/>
              <a:gd name="adj2" fmla="val 21162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Доброе, уважительное отношение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окружающему миру делает человека лучше.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550 из 1328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643182"/>
            <a:ext cx="5368685" cy="4038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650</TotalTime>
  <Words>205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Ирина</cp:lastModifiedBy>
  <cp:revision>123</cp:revision>
  <dcterms:created xsi:type="dcterms:W3CDTF">2009-07-24T22:51:55Z</dcterms:created>
  <dcterms:modified xsi:type="dcterms:W3CDTF">2016-03-12T00:12:05Z</dcterms:modified>
</cp:coreProperties>
</file>