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88" r:id="rId3"/>
    <p:sldId id="277" r:id="rId4"/>
    <p:sldId id="276" r:id="rId5"/>
    <p:sldId id="292" r:id="rId6"/>
    <p:sldId id="284" r:id="rId7"/>
    <p:sldId id="280" r:id="rId8"/>
    <p:sldId id="293" r:id="rId9"/>
    <p:sldId id="278" r:id="rId10"/>
    <p:sldId id="290" r:id="rId11"/>
    <p:sldId id="285" r:id="rId12"/>
    <p:sldId id="279" r:id="rId13"/>
    <p:sldId id="281" r:id="rId14"/>
    <p:sldId id="287" r:id="rId15"/>
    <p:sldId id="282" r:id="rId16"/>
    <p:sldId id="291" r:id="rId17"/>
    <p:sldId id="294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Правила поведения для воспитанных детей в детском саду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54162"/>
            <a:ext cx="8491566" cy="508954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- Не устали? Хватит сил? -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Филин вежливо спросил.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И сказал: – Сегодня я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Обращаюсь к тем друзьям,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К тем из маленьких зверят,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Кто собрался в детский сад.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Как с ребятами дружить,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Как без грусти день прожить,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Как вести себя в саду,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Чтоб со всеми быть в ладу.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Соблюдайте тишину,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Я рассказывать начну.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059" y="3789040"/>
            <a:ext cx="2569442" cy="2852936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жно с вами поиграть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4717" t="11530" r="4717" b="5195"/>
          <a:stretch>
            <a:fillRect/>
          </a:stretch>
        </p:blipFill>
        <p:spPr>
          <a:xfrm>
            <a:off x="714347" y="1285860"/>
            <a:ext cx="8062603" cy="545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01122" cy="642942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Если хочешь поиграть – спроси разрешения у друга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льзя дратьс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071678"/>
            <a:ext cx="3362977" cy="2143140"/>
          </a:xfrm>
          <a:prstGeom prst="rect">
            <a:avLst/>
          </a:prstGeom>
        </p:spPr>
      </p:pic>
      <p:pic>
        <p:nvPicPr>
          <p:cNvPr id="3" name="Рисунок 2" descr="нельзя дратьс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571480"/>
            <a:ext cx="2225588" cy="2643206"/>
          </a:xfrm>
          <a:prstGeom prst="rect">
            <a:avLst/>
          </a:prstGeom>
        </p:spPr>
      </p:pic>
      <p:pic>
        <p:nvPicPr>
          <p:cNvPr id="4" name="Рисунок 3" descr="отбор игрушки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2590813" y="4186551"/>
            <a:ext cx="2795247" cy="2547649"/>
          </a:xfrm>
          <a:prstGeom prst="rect">
            <a:avLst/>
          </a:prstGeom>
        </p:spPr>
      </p:pic>
      <p:pic>
        <p:nvPicPr>
          <p:cNvPr id="5" name="Рисунок 4" descr="нюш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63788" y="4575293"/>
            <a:ext cx="2476077" cy="20893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285728"/>
            <a:ext cx="5214974" cy="642942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дерись и не отбирай игрушки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929222" cy="71438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Помогай друзьям мириться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мирись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14408" t="16064" r="10348" b="17949"/>
          <a:stretch>
            <a:fillRect/>
          </a:stretch>
        </p:blipFill>
        <p:spPr>
          <a:xfrm>
            <a:off x="214282" y="2143116"/>
            <a:ext cx="6082436" cy="452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ирись 2.jpg"/>
          <p:cNvPicPr>
            <a:picLocks noChangeAspect="1"/>
          </p:cNvPicPr>
          <p:nvPr/>
        </p:nvPicPr>
        <p:blipFill>
          <a:blip r:embed="rId3">
            <a:lum contrast="10000"/>
          </a:blip>
          <a:srcRect t="3495" r="8167" b="24341"/>
          <a:stretch>
            <a:fillRect/>
          </a:stretch>
        </p:blipFill>
        <p:spPr>
          <a:xfrm>
            <a:off x="5500694" y="0"/>
            <a:ext cx="3643306" cy="2667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ирись3.pn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tretch>
            <a:fillRect/>
          </a:stretch>
        </p:blipFill>
        <p:spPr>
          <a:xfrm>
            <a:off x="6052377" y="4000504"/>
            <a:ext cx="3091623" cy="2433662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5000660" cy="642942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прогулке не пачкайся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бабоч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07263">
            <a:off x="785786" y="1571612"/>
            <a:ext cx="1352550" cy="1352550"/>
          </a:xfrm>
          <a:prstGeom prst="rect">
            <a:avLst/>
          </a:prstGeom>
        </p:spPr>
      </p:pic>
      <p:pic>
        <p:nvPicPr>
          <p:cNvPr id="4" name="Рисунок 3" descr="soln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22" y="-428652"/>
            <a:ext cx="3562078" cy="3571005"/>
          </a:xfrm>
          <a:prstGeom prst="rect">
            <a:avLst/>
          </a:prstGeom>
        </p:spPr>
      </p:pic>
      <p:pic>
        <p:nvPicPr>
          <p:cNvPr id="5" name="Рисунок 4" descr="бабоч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8858">
            <a:off x="3412970" y="1269837"/>
            <a:ext cx="1352550" cy="1352550"/>
          </a:xfrm>
          <a:prstGeom prst="rect">
            <a:avLst/>
          </a:prstGeom>
        </p:spPr>
      </p:pic>
      <p:pic>
        <p:nvPicPr>
          <p:cNvPr id="7" name="Рисунок 6" descr="с собакой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617912"/>
            <a:ext cx="7000892" cy="4240088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2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прогулке рыжий Кот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Потянул конфету в рот,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Что валялась на дороге.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После были все в тревоге: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Так болел его живот,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Что попал в больницу Кот!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Грязь – вредна, она опасна,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ней – микробы! Это ясно?</a:t>
            </a:r>
            <a:endParaRPr lang="ru-RU" dirty="0"/>
          </a:p>
        </p:txBody>
      </p:sp>
      <p:pic>
        <p:nvPicPr>
          <p:cNvPr id="3" name="Рисунок 2" descr="руки в ро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38585" y="1800883"/>
            <a:ext cx="4905653" cy="45816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8926" y="214290"/>
            <a:ext cx="5643602" cy="785818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прогулке ничего не бери в рот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сов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44820" y="1026694"/>
            <a:ext cx="3410755" cy="3071832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4643470" cy="571504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Кушай аккуратно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зайка куша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66053" y="434156"/>
            <a:ext cx="5676550" cy="680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28802"/>
            <a:ext cx="3000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исходе тихий час,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Крепкий сон ушел от вас.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Если вам уже не спится,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Все ж не стоит веселиться,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не надо баловаться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подушками кидаться.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 кроватям прыгать лихо.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Полежите лучше тихо.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Чтобы перья не летели,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 февральские метели.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Полежите, помолчите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подъема подождите.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85728"/>
            <a:ext cx="7000924" cy="857256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Выспался – спокойно подожди подъема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тихий час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3071802" y="2143116"/>
            <a:ext cx="5754958" cy="434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араш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223292">
            <a:off x="5137914" y="3579403"/>
            <a:ext cx="1404780" cy="1474715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7643866" cy="785818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стесняйся участвовать в мероприятиях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36912"/>
            <a:ext cx="3323362" cy="2655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4659146" cy="3309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06" y="1112586"/>
            <a:ext cx="1740349" cy="1740349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81328"/>
            <a:ext cx="2286016" cy="4876630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Вот и вечер на подходе.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зверюшками приходят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Мамы, папы, дяди, тети,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 сейчас домой пойдете.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 должен знать: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Вас пришли уже забрать?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Сообщили? Хорошо.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свиданья! День прошел.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2" name="Picture 2" descr="http://lastochka.caduk.ru/images/clip_image009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5753100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642942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Уходя домой отпросись у воспитателя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дравствуйте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5618" t="16667" r="6741" b="7574"/>
          <a:stretch>
            <a:fillRect/>
          </a:stretch>
        </p:blipFill>
        <p:spPr>
          <a:xfrm>
            <a:off x="500034" y="1357298"/>
            <a:ext cx="802391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9144000" cy="785818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Придя в детский сад не забудь поздороваться с детьми и воспитателем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 плач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0160"/>
            <a:ext cx="6683627" cy="557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43240" y="214290"/>
            <a:ext cx="5643602" cy="642942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плачь о маме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щено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500570"/>
            <a:ext cx="1995492" cy="1995492"/>
          </a:xfrm>
          <a:prstGeom prst="rect">
            <a:avLst/>
          </a:prstGeom>
        </p:spPr>
      </p:pic>
      <p:pic>
        <p:nvPicPr>
          <p:cNvPr id="5" name="Рисунок 4" descr="пчелки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352550" cy="135255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ставка.jpe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t="21443" r="1172"/>
          <a:stretch>
            <a:fillRect/>
          </a:stretch>
        </p:blipFill>
        <p:spPr>
          <a:xfrm>
            <a:off x="428596" y="928670"/>
            <a:ext cx="5497815" cy="5678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4773472" cy="78581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 всем слушайся воспитателя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солнышко за облакам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72288" y="0"/>
            <a:ext cx="2071678" cy="2071678"/>
          </a:xfrm>
          <a:prstGeom prst="rect">
            <a:avLst/>
          </a:prstGeom>
        </p:spPr>
      </p:pic>
      <p:pic>
        <p:nvPicPr>
          <p:cNvPr id="5" name="Рисунок 4" descr="цыпле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214818"/>
            <a:ext cx="1981204" cy="1981204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6643734" cy="571504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прячься от воспитателя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прят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5214950" cy="5214950"/>
          </a:xfrm>
          <a:prstGeom prst="rect">
            <a:avLst/>
          </a:prstGeom>
        </p:spPr>
      </p:pic>
      <p:pic>
        <p:nvPicPr>
          <p:cNvPr id="4" name="Рисунок 3" descr="спрятался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929066"/>
            <a:ext cx="2571769" cy="2571769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71438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Знай свой шкафчик и складывай свои вещи аккуратно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шкафчи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8358214" cy="5902989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ги игрушки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928662" y="785794"/>
            <a:ext cx="7106946" cy="590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00298" y="0"/>
            <a:ext cx="4714908" cy="571504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Береги игрушки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смешарики__56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4643446"/>
            <a:ext cx="1625708" cy="155229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929618" cy="642942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Своевременно сообщай о своих потребностях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потребности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 rot="5400000" flipH="1">
            <a:off x="5793220" y="3922292"/>
            <a:ext cx="3610207" cy="1909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арлсон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857224" y="1571612"/>
            <a:ext cx="4929222" cy="4929222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214290"/>
            <a:ext cx="6858048" cy="642942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Если что-то болит – скажи воспитателю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совунья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4857752" y="2491802"/>
            <a:ext cx="3914794" cy="407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нюш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94344">
            <a:off x="1559035" y="3950400"/>
            <a:ext cx="3077006" cy="2596407"/>
          </a:xfrm>
          <a:prstGeom prst="rect">
            <a:avLst/>
          </a:prstGeom>
        </p:spPr>
      </p:pic>
      <p:pic>
        <p:nvPicPr>
          <p:cNvPr id="6" name="Рисунок 5" descr="солнц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80"/>
            <a:ext cx="2786050" cy="278605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</TotalTime>
  <Words>120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Правила поведения для воспитанных детей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Liman</cp:lastModifiedBy>
  <cp:revision>32</cp:revision>
  <dcterms:created xsi:type="dcterms:W3CDTF">2013-06-05T16:24:13Z</dcterms:created>
  <dcterms:modified xsi:type="dcterms:W3CDTF">2015-10-16T13:54:34Z</dcterms:modified>
</cp:coreProperties>
</file>