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2" r:id="rId5"/>
    <p:sldId id="261" r:id="rId6"/>
    <p:sldId id="263" r:id="rId7"/>
    <p:sldId id="265" r:id="rId8"/>
    <p:sldId id="266" r:id="rId9"/>
    <p:sldId id="26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682C1-74EC-4993-8222-6FEDA8E3221B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BE39-9437-4F6F-8252-6A6E6CA129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682C1-74EC-4993-8222-6FEDA8E3221B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BE39-9437-4F6F-8252-6A6E6CA129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682C1-74EC-4993-8222-6FEDA8E3221B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BE39-9437-4F6F-8252-6A6E6CA129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682C1-74EC-4993-8222-6FEDA8E3221B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BE39-9437-4F6F-8252-6A6E6CA129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682C1-74EC-4993-8222-6FEDA8E3221B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BE39-9437-4F6F-8252-6A6E6CA129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682C1-74EC-4993-8222-6FEDA8E3221B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BE39-9437-4F6F-8252-6A6E6CA129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682C1-74EC-4993-8222-6FEDA8E3221B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BE39-9437-4F6F-8252-6A6E6CA129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682C1-74EC-4993-8222-6FEDA8E3221B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BE39-9437-4F6F-8252-6A6E6CA129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682C1-74EC-4993-8222-6FEDA8E3221B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BE39-9437-4F6F-8252-6A6E6CA129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682C1-74EC-4993-8222-6FEDA8E3221B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BE39-9437-4F6F-8252-6A6E6CA129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682C1-74EC-4993-8222-6FEDA8E3221B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BE39-9437-4F6F-8252-6A6E6CA129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682C1-74EC-4993-8222-6FEDA8E3221B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3BE39-9437-4F6F-8252-6A6E6CA129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8;&#1088;&#1080;&#1085;&#1072;\Desktop\1%20Muzyka_bez_slov_-_Detskaya_klassika_-_trek_4_(iPlayer.fm).mp3" TargetMode="Externa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8;&#1088;&#1080;&#1085;&#1072;\Desktop\Muzyka%20dlya%20konkursov%20Saksofon%20vmusice.net.mp3" TargetMode="Externa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8;&#1088;&#1080;&#1085;&#1072;\Desktop\1%20Muzyka_bez_slov_-_Detskaya_klassika_-_trek_4_(iPlayer.fm).mp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8;&#1088;&#1080;&#1085;&#1072;\Desktop\Muzyka%20dlya%20konkursov%20Saksofon%20vmusice.net.mp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8;&#1088;&#1080;&#1085;&#1072;\Desktop\1%20Muzyka_bez_slov_-_Detskaya_klassika_-_trek_4_(iPlayer.fm).mp3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99992" y="6396335"/>
            <a:ext cx="4932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B050"/>
                </a:solidFill>
              </a:rPr>
              <a:t>Воспитатель: Устимова И.С.</a:t>
            </a:r>
            <a:endParaRPr lang="ru-RU" sz="2400" b="1" i="1" dirty="0">
              <a:solidFill>
                <a:srgbClr val="00B050"/>
              </a:solidFill>
            </a:endParaRPr>
          </a:p>
        </p:txBody>
      </p:sp>
      <p:pic>
        <p:nvPicPr>
          <p:cNvPr id="6" name="Рисунок 5" descr="фончи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7215881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82469" y="2276872"/>
            <a:ext cx="60615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B050"/>
                </a:solidFill>
              </a:rPr>
              <a:t>Занятие по ФЕМП в младшей группе</a:t>
            </a:r>
          </a:p>
          <a:p>
            <a:pPr algn="ctr"/>
            <a:r>
              <a:rPr lang="ru-RU" sz="3600" b="1" i="1" dirty="0" smtClean="0">
                <a:solidFill>
                  <a:srgbClr val="00B050"/>
                </a:solidFill>
              </a:rPr>
              <a:t>Скворцы прилетели</a:t>
            </a:r>
            <a:endParaRPr lang="ru-RU" sz="3600" b="1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красот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69711" y="0"/>
            <a:ext cx="6404578" cy="6858000"/>
          </a:xfrm>
          <a:prstGeom prst="rect">
            <a:avLst/>
          </a:prstGeom>
        </p:spPr>
      </p:pic>
      <p:sp>
        <p:nvSpPr>
          <p:cNvPr id="5" name="Солнце 4"/>
          <p:cNvSpPr/>
          <p:nvPr/>
        </p:nvSpPr>
        <p:spPr>
          <a:xfrm>
            <a:off x="6588224" y="548680"/>
            <a:ext cx="1944216" cy="1656184"/>
          </a:xfrm>
          <a:prstGeom prst="su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540522" cy="1695464"/>
          </a:xfrm>
          <a:prstGeom prst="rect">
            <a:avLst/>
          </a:prstGeom>
        </p:spPr>
      </p:pic>
      <p:pic>
        <p:nvPicPr>
          <p:cNvPr id="7" name="Рисунок 6" descr="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3563888" y="1988840"/>
            <a:ext cx="2756319" cy="1839480"/>
          </a:xfrm>
          <a:prstGeom prst="rect">
            <a:avLst/>
          </a:prstGeom>
        </p:spPr>
      </p:pic>
      <p:pic>
        <p:nvPicPr>
          <p:cNvPr id="8" name="Рисунок 7" descr="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4293096"/>
            <a:ext cx="2432624" cy="1623456"/>
          </a:xfrm>
          <a:prstGeom prst="rect">
            <a:avLst/>
          </a:prstGeom>
        </p:spPr>
      </p:pic>
      <p:pic>
        <p:nvPicPr>
          <p:cNvPr id="9" name="Рисунок 8" descr="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3059832" y="0"/>
            <a:ext cx="2332733" cy="1556792"/>
          </a:xfrm>
          <a:prstGeom prst="rect">
            <a:avLst/>
          </a:prstGeom>
        </p:spPr>
      </p:pic>
      <p:pic>
        <p:nvPicPr>
          <p:cNvPr id="10" name="Рисунок 9" descr="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780928"/>
            <a:ext cx="2540522" cy="1695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узел 2"/>
          <p:cNvSpPr/>
          <p:nvPr/>
        </p:nvSpPr>
        <p:spPr>
          <a:xfrm>
            <a:off x="2195736" y="5013176"/>
            <a:ext cx="144016" cy="169168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лок-схема: узел 3"/>
          <p:cNvSpPr/>
          <p:nvPr/>
        </p:nvSpPr>
        <p:spPr>
          <a:xfrm>
            <a:off x="3779912" y="2564904"/>
            <a:ext cx="144016" cy="169168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4572000" y="4365104"/>
            <a:ext cx="144016" cy="169168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6804248" y="6093296"/>
            <a:ext cx="144016" cy="169168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7884368" y="3933056"/>
            <a:ext cx="144016" cy="169168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лнце 7"/>
          <p:cNvSpPr/>
          <p:nvPr/>
        </p:nvSpPr>
        <p:spPr>
          <a:xfrm>
            <a:off x="539552" y="260648"/>
            <a:ext cx="1080120" cy="1080120"/>
          </a:xfrm>
          <a:prstGeom prst="su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149080"/>
            <a:ext cx="2001030" cy="1335424"/>
          </a:xfrm>
          <a:prstGeom prst="rect">
            <a:avLst/>
          </a:prstGeom>
        </p:spPr>
      </p:pic>
      <p:pic>
        <p:nvPicPr>
          <p:cNvPr id="10" name="Рисунок 9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2924944"/>
            <a:ext cx="2001030" cy="1335424"/>
          </a:xfrm>
          <a:prstGeom prst="rect">
            <a:avLst/>
          </a:prstGeom>
        </p:spPr>
      </p:pic>
      <p:pic>
        <p:nvPicPr>
          <p:cNvPr id="11" name="Рисунок 10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3284984"/>
            <a:ext cx="2001030" cy="1335424"/>
          </a:xfrm>
          <a:prstGeom prst="rect">
            <a:avLst/>
          </a:prstGeom>
        </p:spPr>
      </p:pic>
      <p:pic>
        <p:nvPicPr>
          <p:cNvPr id="13" name="Рисунок 12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5013176"/>
            <a:ext cx="2001030" cy="1335424"/>
          </a:xfrm>
          <a:prstGeom prst="rect">
            <a:avLst/>
          </a:prstGeom>
        </p:spPr>
      </p:pic>
      <p:pic>
        <p:nvPicPr>
          <p:cNvPr id="14" name="Рисунок 13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1556792"/>
            <a:ext cx="2001030" cy="1335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  <a:alpha val="8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1 Muzyka_bez_slov_-_Detskaya_klassika_-_trek_4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763688" y="1412776"/>
            <a:ext cx="304800" cy="304800"/>
          </a:xfrm>
          <a:prstGeom prst="rect">
            <a:avLst/>
          </a:prstGeom>
        </p:spPr>
      </p:pic>
      <p:sp>
        <p:nvSpPr>
          <p:cNvPr id="4" name="5-конечная звезда 3"/>
          <p:cNvSpPr/>
          <p:nvPr/>
        </p:nvSpPr>
        <p:spPr>
          <a:xfrm>
            <a:off x="1475656" y="692696"/>
            <a:ext cx="288032" cy="266328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4-конечная звезда 4"/>
          <p:cNvSpPr/>
          <p:nvPr/>
        </p:nvSpPr>
        <p:spPr>
          <a:xfrm>
            <a:off x="3851920" y="548680"/>
            <a:ext cx="360040" cy="216024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4-конечная звезда 5"/>
          <p:cNvSpPr/>
          <p:nvPr/>
        </p:nvSpPr>
        <p:spPr>
          <a:xfrm>
            <a:off x="7892752" y="2141240"/>
            <a:ext cx="360040" cy="216024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3779912" y="1556792"/>
            <a:ext cx="288032" cy="266328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3203848" y="908720"/>
            <a:ext cx="288032" cy="266328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7668344" y="1484784"/>
            <a:ext cx="288032" cy="266328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8100392" y="476672"/>
            <a:ext cx="288032" cy="266328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6156176" y="1052736"/>
            <a:ext cx="288032" cy="266328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4788024" y="1124744"/>
            <a:ext cx="288032" cy="266328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4-конечная звезда 12"/>
          <p:cNvSpPr/>
          <p:nvPr/>
        </p:nvSpPr>
        <p:spPr>
          <a:xfrm>
            <a:off x="395536" y="620688"/>
            <a:ext cx="360040" cy="216024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4-конечная звезда 13"/>
          <p:cNvSpPr/>
          <p:nvPr/>
        </p:nvSpPr>
        <p:spPr>
          <a:xfrm>
            <a:off x="2627784" y="332656"/>
            <a:ext cx="360040" cy="216024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4-конечная звезда 14"/>
          <p:cNvSpPr/>
          <p:nvPr/>
        </p:nvSpPr>
        <p:spPr>
          <a:xfrm>
            <a:off x="5436096" y="476672"/>
            <a:ext cx="360040" cy="216024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4-конечная звезда 15"/>
          <p:cNvSpPr/>
          <p:nvPr/>
        </p:nvSpPr>
        <p:spPr>
          <a:xfrm>
            <a:off x="2771800" y="1484784"/>
            <a:ext cx="360040" cy="216024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4-конечная звезда 16"/>
          <p:cNvSpPr/>
          <p:nvPr/>
        </p:nvSpPr>
        <p:spPr>
          <a:xfrm>
            <a:off x="4644008" y="1844824"/>
            <a:ext cx="360040" cy="216024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4-конечная звезда 17"/>
          <p:cNvSpPr/>
          <p:nvPr/>
        </p:nvSpPr>
        <p:spPr>
          <a:xfrm>
            <a:off x="7020272" y="764704"/>
            <a:ext cx="360040" cy="216024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4-конечная звезда 18"/>
          <p:cNvSpPr/>
          <p:nvPr/>
        </p:nvSpPr>
        <p:spPr>
          <a:xfrm>
            <a:off x="6444208" y="1988840"/>
            <a:ext cx="360040" cy="216024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4-конечная звезда 19"/>
          <p:cNvSpPr/>
          <p:nvPr/>
        </p:nvSpPr>
        <p:spPr>
          <a:xfrm>
            <a:off x="2123728" y="2276872"/>
            <a:ext cx="360040" cy="216024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4-конечная звезда 20"/>
          <p:cNvSpPr/>
          <p:nvPr/>
        </p:nvSpPr>
        <p:spPr>
          <a:xfrm>
            <a:off x="827584" y="1772816"/>
            <a:ext cx="360040" cy="216024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4-конечная звезда 21"/>
          <p:cNvSpPr/>
          <p:nvPr/>
        </p:nvSpPr>
        <p:spPr>
          <a:xfrm>
            <a:off x="5436096" y="1628800"/>
            <a:ext cx="360040" cy="216024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Месяц 22"/>
          <p:cNvSpPr/>
          <p:nvPr/>
        </p:nvSpPr>
        <p:spPr>
          <a:xfrm>
            <a:off x="1763688" y="908720"/>
            <a:ext cx="720080" cy="1152128"/>
          </a:xfrm>
          <a:prstGeom prst="moo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 descr="10813_html_m11e474b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BFDFC"/>
              </a:clrFrom>
              <a:clrTo>
                <a:srgbClr val="FBFD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87824" y="2298248"/>
            <a:ext cx="4050580" cy="4559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uzyka dlya konkursov Saksofon vmusice.n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876256" y="4005064"/>
            <a:ext cx="304800" cy="304800"/>
          </a:xfrm>
          <a:prstGeom prst="rect">
            <a:avLst/>
          </a:prstGeom>
        </p:spPr>
      </p:pic>
      <p:sp>
        <p:nvSpPr>
          <p:cNvPr id="2" name="Солнце 1"/>
          <p:cNvSpPr/>
          <p:nvPr/>
        </p:nvSpPr>
        <p:spPr>
          <a:xfrm>
            <a:off x="539552" y="260648"/>
            <a:ext cx="1152128" cy="1080120"/>
          </a:xfrm>
          <a:prstGeom prst="su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people-vector_1335895036643.jpe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lum bright="-10000" contrast="10000"/>
          </a:blip>
          <a:srcRect l="38907" b="41387"/>
          <a:stretch>
            <a:fillRect/>
          </a:stretch>
        </p:blipFill>
        <p:spPr>
          <a:xfrm>
            <a:off x="3203848" y="1844824"/>
            <a:ext cx="5142393" cy="42364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  <a:alpha val="9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1 Muzyka_bez_slov_-_Detskaya_klassika_-_trek_4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051720" y="2060848"/>
            <a:ext cx="304800" cy="304800"/>
          </a:xfrm>
          <a:prstGeom prst="rect">
            <a:avLst/>
          </a:prstGeom>
        </p:spPr>
      </p:pic>
      <p:sp>
        <p:nvSpPr>
          <p:cNvPr id="4" name="5-конечная звезда 3"/>
          <p:cNvSpPr/>
          <p:nvPr/>
        </p:nvSpPr>
        <p:spPr>
          <a:xfrm>
            <a:off x="1475656" y="692696"/>
            <a:ext cx="288032" cy="266328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4-конечная звезда 4"/>
          <p:cNvSpPr/>
          <p:nvPr/>
        </p:nvSpPr>
        <p:spPr>
          <a:xfrm>
            <a:off x="3851920" y="548680"/>
            <a:ext cx="360040" cy="216024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4-конечная звезда 5"/>
          <p:cNvSpPr/>
          <p:nvPr/>
        </p:nvSpPr>
        <p:spPr>
          <a:xfrm>
            <a:off x="8100392" y="2708920"/>
            <a:ext cx="360040" cy="216024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755576" y="3140968"/>
            <a:ext cx="288032" cy="266328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3923928" y="1340768"/>
            <a:ext cx="288032" cy="266328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7596336" y="1772816"/>
            <a:ext cx="288032" cy="266328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8100392" y="476672"/>
            <a:ext cx="288032" cy="266328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6516216" y="1556792"/>
            <a:ext cx="288032" cy="266328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4139952" y="2204864"/>
            <a:ext cx="288032" cy="266328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4-конечная звезда 12"/>
          <p:cNvSpPr/>
          <p:nvPr/>
        </p:nvSpPr>
        <p:spPr>
          <a:xfrm>
            <a:off x="395536" y="620688"/>
            <a:ext cx="360040" cy="216024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4-конечная звезда 13"/>
          <p:cNvSpPr/>
          <p:nvPr/>
        </p:nvSpPr>
        <p:spPr>
          <a:xfrm>
            <a:off x="2627784" y="332656"/>
            <a:ext cx="360040" cy="216024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4-конечная звезда 14"/>
          <p:cNvSpPr/>
          <p:nvPr/>
        </p:nvSpPr>
        <p:spPr>
          <a:xfrm>
            <a:off x="5436096" y="476672"/>
            <a:ext cx="360040" cy="216024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4-конечная звезда 15"/>
          <p:cNvSpPr/>
          <p:nvPr/>
        </p:nvSpPr>
        <p:spPr>
          <a:xfrm>
            <a:off x="3203848" y="2852936"/>
            <a:ext cx="360040" cy="216024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4-конечная звезда 16"/>
          <p:cNvSpPr/>
          <p:nvPr/>
        </p:nvSpPr>
        <p:spPr>
          <a:xfrm>
            <a:off x="4932040" y="3212976"/>
            <a:ext cx="360040" cy="216024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4-конечная звезда 17"/>
          <p:cNvSpPr/>
          <p:nvPr/>
        </p:nvSpPr>
        <p:spPr>
          <a:xfrm>
            <a:off x="7020272" y="764704"/>
            <a:ext cx="360040" cy="216024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4-конечная звезда 18"/>
          <p:cNvSpPr/>
          <p:nvPr/>
        </p:nvSpPr>
        <p:spPr>
          <a:xfrm>
            <a:off x="6300192" y="2708920"/>
            <a:ext cx="360040" cy="216024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4-конечная звезда 19"/>
          <p:cNvSpPr/>
          <p:nvPr/>
        </p:nvSpPr>
        <p:spPr>
          <a:xfrm>
            <a:off x="1979712" y="3140968"/>
            <a:ext cx="360040" cy="216024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4-конечная звезда 20"/>
          <p:cNvSpPr/>
          <p:nvPr/>
        </p:nvSpPr>
        <p:spPr>
          <a:xfrm>
            <a:off x="827584" y="1772816"/>
            <a:ext cx="360040" cy="216024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4-конечная звезда 21"/>
          <p:cNvSpPr/>
          <p:nvPr/>
        </p:nvSpPr>
        <p:spPr>
          <a:xfrm>
            <a:off x="5436096" y="1628800"/>
            <a:ext cx="360040" cy="216024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Месяц 22"/>
          <p:cNvSpPr/>
          <p:nvPr/>
        </p:nvSpPr>
        <p:spPr>
          <a:xfrm>
            <a:off x="1763688" y="908720"/>
            <a:ext cx="1224136" cy="1944216"/>
          </a:xfrm>
          <a:prstGeom prst="moo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uzyka dlya konkursov Saksofon vmusice.n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339752" y="1340768"/>
            <a:ext cx="304800" cy="304800"/>
          </a:xfrm>
          <a:prstGeom prst="rect">
            <a:avLst/>
          </a:prstGeom>
        </p:spPr>
      </p:pic>
      <p:sp>
        <p:nvSpPr>
          <p:cNvPr id="2" name="Солнце 1"/>
          <p:cNvSpPr/>
          <p:nvPr/>
        </p:nvSpPr>
        <p:spPr>
          <a:xfrm>
            <a:off x="1475656" y="476672"/>
            <a:ext cx="2304256" cy="2304256"/>
          </a:xfrm>
          <a:prstGeom prst="su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  <a:alpha val="9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1 Muzyka_bez_slov_-_Detskaya_klassika_-_trek_4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051720" y="2204864"/>
            <a:ext cx="304800" cy="304800"/>
          </a:xfrm>
          <a:prstGeom prst="rect">
            <a:avLst/>
          </a:prstGeom>
        </p:spPr>
      </p:pic>
      <p:sp>
        <p:nvSpPr>
          <p:cNvPr id="4" name="5-конечная звезда 3"/>
          <p:cNvSpPr/>
          <p:nvPr/>
        </p:nvSpPr>
        <p:spPr>
          <a:xfrm>
            <a:off x="1475656" y="692696"/>
            <a:ext cx="288032" cy="266328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4-конечная звезда 4"/>
          <p:cNvSpPr/>
          <p:nvPr/>
        </p:nvSpPr>
        <p:spPr>
          <a:xfrm>
            <a:off x="3851920" y="548680"/>
            <a:ext cx="360040" cy="216024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4-конечная звезда 5"/>
          <p:cNvSpPr/>
          <p:nvPr/>
        </p:nvSpPr>
        <p:spPr>
          <a:xfrm>
            <a:off x="8100392" y="2708920"/>
            <a:ext cx="360040" cy="216024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755576" y="3140968"/>
            <a:ext cx="288032" cy="266328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3923928" y="1340768"/>
            <a:ext cx="288032" cy="266328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7596336" y="1772816"/>
            <a:ext cx="288032" cy="266328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8100392" y="476672"/>
            <a:ext cx="288032" cy="266328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6516216" y="1556792"/>
            <a:ext cx="288032" cy="266328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4139952" y="2204864"/>
            <a:ext cx="288032" cy="266328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4-конечная звезда 12"/>
          <p:cNvSpPr/>
          <p:nvPr/>
        </p:nvSpPr>
        <p:spPr>
          <a:xfrm>
            <a:off x="395536" y="620688"/>
            <a:ext cx="360040" cy="216024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4-конечная звезда 13"/>
          <p:cNvSpPr/>
          <p:nvPr/>
        </p:nvSpPr>
        <p:spPr>
          <a:xfrm>
            <a:off x="2627784" y="332656"/>
            <a:ext cx="360040" cy="216024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4-конечная звезда 14"/>
          <p:cNvSpPr/>
          <p:nvPr/>
        </p:nvSpPr>
        <p:spPr>
          <a:xfrm>
            <a:off x="5436096" y="476672"/>
            <a:ext cx="360040" cy="216024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4-конечная звезда 15"/>
          <p:cNvSpPr/>
          <p:nvPr/>
        </p:nvSpPr>
        <p:spPr>
          <a:xfrm>
            <a:off x="3203848" y="2852936"/>
            <a:ext cx="360040" cy="216024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4-конечная звезда 16"/>
          <p:cNvSpPr/>
          <p:nvPr/>
        </p:nvSpPr>
        <p:spPr>
          <a:xfrm>
            <a:off x="4932040" y="3212976"/>
            <a:ext cx="360040" cy="216024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4-конечная звезда 17"/>
          <p:cNvSpPr/>
          <p:nvPr/>
        </p:nvSpPr>
        <p:spPr>
          <a:xfrm>
            <a:off x="7020272" y="764704"/>
            <a:ext cx="360040" cy="216024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4-конечная звезда 18"/>
          <p:cNvSpPr/>
          <p:nvPr/>
        </p:nvSpPr>
        <p:spPr>
          <a:xfrm>
            <a:off x="6300192" y="2708920"/>
            <a:ext cx="360040" cy="216024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4-конечная звезда 19"/>
          <p:cNvSpPr/>
          <p:nvPr/>
        </p:nvSpPr>
        <p:spPr>
          <a:xfrm>
            <a:off x="1979712" y="3140968"/>
            <a:ext cx="360040" cy="216024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4-конечная звезда 20"/>
          <p:cNvSpPr/>
          <p:nvPr/>
        </p:nvSpPr>
        <p:spPr>
          <a:xfrm>
            <a:off x="827584" y="1772816"/>
            <a:ext cx="360040" cy="216024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4-конечная звезда 21"/>
          <p:cNvSpPr/>
          <p:nvPr/>
        </p:nvSpPr>
        <p:spPr>
          <a:xfrm>
            <a:off x="5436096" y="1628800"/>
            <a:ext cx="360040" cy="216024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Месяц 22"/>
          <p:cNvSpPr/>
          <p:nvPr/>
        </p:nvSpPr>
        <p:spPr>
          <a:xfrm>
            <a:off x="1763688" y="908720"/>
            <a:ext cx="1224136" cy="1944216"/>
          </a:xfrm>
          <a:prstGeom prst="moo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квореч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8837" y="33337"/>
            <a:ext cx="4886325" cy="6791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13</Words>
  <Application>Microsoft Office PowerPoint</Application>
  <PresentationFormat>Экран (4:3)</PresentationFormat>
  <Paragraphs>3</Paragraphs>
  <Slides>9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Ирина</cp:lastModifiedBy>
  <cp:revision>12</cp:revision>
  <dcterms:created xsi:type="dcterms:W3CDTF">2016-03-15T01:04:33Z</dcterms:created>
  <dcterms:modified xsi:type="dcterms:W3CDTF">2016-03-16T01:02:39Z</dcterms:modified>
</cp:coreProperties>
</file>