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57" r:id="rId2"/>
    <p:sldId id="272" r:id="rId3"/>
    <p:sldId id="260" r:id="rId4"/>
    <p:sldId id="268" r:id="rId5"/>
    <p:sldId id="271" r:id="rId6"/>
    <p:sldId id="266" r:id="rId7"/>
    <p:sldId id="262" r:id="rId8"/>
    <p:sldId id="267" r:id="rId9"/>
    <p:sldId id="258" r:id="rId10"/>
    <p:sldId id="261" r:id="rId11"/>
    <p:sldId id="265" r:id="rId12"/>
    <p:sldId id="273" r:id="rId13"/>
    <p:sldId id="270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60"/>
  </p:normalViewPr>
  <p:slideViewPr>
    <p:cSldViewPr>
      <p:cViewPr>
        <p:scale>
          <a:sx n="94" d="100"/>
          <a:sy n="94" d="100"/>
        </p:scale>
        <p:origin x="-696" y="-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52DFC-9A2B-4A2A-AD2B-DFCFEE7D2FD0}" type="datetimeFigureOut">
              <a:rPr lang="ru-RU" smtClean="0"/>
              <a:pPr/>
              <a:t>16.03.2016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FC571-3649-45C2-85FB-72E6DA5EFF3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52DFC-9A2B-4A2A-AD2B-DFCFEE7D2FD0}" type="datetimeFigureOut">
              <a:rPr lang="ru-RU" smtClean="0"/>
              <a:pPr/>
              <a:t>16.03.2016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FC571-3649-45C2-85FB-72E6DA5EFF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52DFC-9A2B-4A2A-AD2B-DFCFEE7D2FD0}" type="datetimeFigureOut">
              <a:rPr lang="ru-RU" smtClean="0"/>
              <a:pPr/>
              <a:t>16.03.2016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FC571-3649-45C2-85FB-72E6DA5EFF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52DFC-9A2B-4A2A-AD2B-DFCFEE7D2FD0}" type="datetimeFigureOut">
              <a:rPr lang="ru-RU" smtClean="0"/>
              <a:pPr/>
              <a:t>16.03.2016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FC571-3649-45C2-85FB-72E6DA5EFF3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52DFC-9A2B-4A2A-AD2B-DFCFEE7D2FD0}" type="datetimeFigureOut">
              <a:rPr lang="ru-RU" smtClean="0"/>
              <a:pPr/>
              <a:t>16.03.2016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FC571-3649-45C2-85FB-72E6DA5EFF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52DFC-9A2B-4A2A-AD2B-DFCFEE7D2FD0}" type="datetimeFigureOut">
              <a:rPr lang="ru-RU" smtClean="0"/>
              <a:pPr/>
              <a:t>16.03.2016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FC571-3649-45C2-85FB-72E6DA5EFF3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52DFC-9A2B-4A2A-AD2B-DFCFEE7D2FD0}" type="datetimeFigureOut">
              <a:rPr lang="ru-RU" smtClean="0"/>
              <a:pPr/>
              <a:t>16.03.2016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FC571-3649-45C2-85FB-72E6DA5EFF3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52DFC-9A2B-4A2A-AD2B-DFCFEE7D2FD0}" type="datetimeFigureOut">
              <a:rPr lang="ru-RU" smtClean="0"/>
              <a:pPr/>
              <a:t>16.03.2016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FC571-3649-45C2-85FB-72E6DA5EFF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52DFC-9A2B-4A2A-AD2B-DFCFEE7D2FD0}" type="datetimeFigureOut">
              <a:rPr lang="ru-RU" smtClean="0"/>
              <a:pPr/>
              <a:t>16.03.2016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FC571-3649-45C2-85FB-72E6DA5EFF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52DFC-9A2B-4A2A-AD2B-DFCFEE7D2FD0}" type="datetimeFigureOut">
              <a:rPr lang="ru-RU" smtClean="0"/>
              <a:pPr/>
              <a:t>16.03.2016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FC571-3649-45C2-85FB-72E6DA5EFF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52DFC-9A2B-4A2A-AD2B-DFCFEE7D2FD0}" type="datetimeFigureOut">
              <a:rPr lang="ru-RU" smtClean="0"/>
              <a:pPr/>
              <a:t>16.03.2016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FC571-3649-45C2-85FB-72E6DA5EFF3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3052DFC-9A2B-4A2A-AD2B-DFCFEE7D2FD0}" type="datetimeFigureOut">
              <a:rPr lang="ru-RU" smtClean="0"/>
              <a:pPr/>
              <a:t>16.03.2016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4AFC571-3649-45C2-85FB-72E6DA5EFF3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microsoft.com/office/2007/relationships/hdphoto" Target="../media/hdphoto10.wdp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mp3"/><Relationship Id="rId7" Type="http://schemas.microsoft.com/office/2007/relationships/hdphoto" Target="../media/hdphoto2.wdp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10" Type="http://schemas.openxmlformats.org/officeDocument/2006/relationships/image" Target="../media/image8.png"/><Relationship Id="rId4" Type="http://schemas.openxmlformats.org/officeDocument/2006/relationships/image" Target="../media/image1.pn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3.mp3"/><Relationship Id="rId6" Type="http://schemas.microsoft.com/office/2007/relationships/hdphoto" Target="../media/hdphoto4.wdp"/><Relationship Id="rId5" Type="http://schemas.openxmlformats.org/officeDocument/2006/relationships/image" Target="../media/image9.jpeg"/><Relationship Id="rId4" Type="http://schemas.openxmlformats.org/officeDocument/2006/relationships/image" Target="../media/image1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7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6471" y="1585418"/>
            <a:ext cx="8496944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8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«Один – много»</a:t>
            </a:r>
            <a:endParaRPr lang="ru-RU" sz="8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79712" y="6237312"/>
            <a:ext cx="4631396" cy="522640"/>
          </a:xfrm>
          <a:prstGeom prst="rect">
            <a:avLst/>
          </a:prstGeom>
          <a:noFill/>
        </p:spPr>
        <p:txBody>
          <a:bodyPr wrap="none" rtlCol="0">
            <a:prstTxWarp prst="textChevronInverted">
              <a:avLst/>
            </a:prstTxWarp>
            <a:spAutoFit/>
          </a:bodyPr>
          <a:lstStyle/>
          <a:p>
            <a:r>
              <a:rPr lang="ru-RU" b="1" dirty="0" smtClean="0">
                <a:ln w="18000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МБДОУ №4 Воспитатель: Устимова И.С</a:t>
            </a: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.</a:t>
            </a: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153142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669" t="10182" r="7939" b="8788"/>
          <a:stretch/>
        </p:blipFill>
        <p:spPr>
          <a:xfrm>
            <a:off x="395536" y="476673"/>
            <a:ext cx="2063184" cy="2154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502" t="9157" b="8304"/>
          <a:stretch/>
        </p:blipFill>
        <p:spPr bwMode="auto">
          <a:xfrm>
            <a:off x="7444686" y="2249197"/>
            <a:ext cx="1144540" cy="11379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854" y="2420888"/>
            <a:ext cx="1225550" cy="1377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918091"/>
            <a:ext cx="1225550" cy="1377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573016"/>
            <a:ext cx="1225550" cy="1377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542" y="5229200"/>
            <a:ext cx="1225550" cy="1377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416" y="5058077"/>
            <a:ext cx="1225550" cy="1377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469039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56977"/>
            <a:ext cx="3360849" cy="23189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70702" y="3789040"/>
            <a:ext cx="1634243" cy="1082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180830"/>
            <a:ext cx="1633537" cy="1085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5181718"/>
            <a:ext cx="1633537" cy="1085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531" y="5180830"/>
            <a:ext cx="1633537" cy="1085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180830"/>
            <a:ext cx="1633537" cy="1085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32040" y="3933056"/>
            <a:ext cx="1633537" cy="1085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00594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Детские песенки - По дороге с облаками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635896" y="1916832"/>
            <a:ext cx="609600" cy="6096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144000" cy="571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2773087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0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1340768"/>
            <a:ext cx="7056784" cy="2800767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8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Спасибо за внимание!</a:t>
            </a:r>
            <a:endParaRPr lang="ru-RU" sz="8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0635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Детские песенки - По дороге с облаками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635896" y="1916832"/>
            <a:ext cx="609600" cy="6096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144000" cy="571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2773087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0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89386">
            <a:off x="5148065" y="3147005"/>
            <a:ext cx="1584177" cy="1584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23449"/>
            <a:ext cx="2796233" cy="2796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77312">
            <a:off x="6947742" y="2993713"/>
            <a:ext cx="1571427" cy="1571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16217" y="4771467"/>
            <a:ext cx="1656183" cy="1656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9986399">
            <a:off x="4203740" y="4860230"/>
            <a:ext cx="1567929" cy="1567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84773">
            <a:off x="4379241" y="1621565"/>
            <a:ext cx="1560911" cy="1560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816161">
            <a:off x="6732241" y="1348266"/>
            <a:ext cx="1512167" cy="1512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77473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vuki_prirody_-_Nasekomye_i_pticy_(xMusic.me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619056" y="1632785"/>
            <a:ext cx="609600" cy="6096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091" y="2347139"/>
            <a:ext cx="1024379" cy="93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colorTemperature colorTemp="53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64904"/>
            <a:ext cx="2990994" cy="27295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5402410"/>
            <a:ext cx="1103313" cy="1006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455442"/>
            <a:ext cx="1103313" cy="1006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760976"/>
            <a:ext cx="1103313" cy="1006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996952"/>
            <a:ext cx="1226223" cy="11185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583" y="5229200"/>
            <a:ext cx="1103313" cy="1006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448" y="3556250"/>
            <a:ext cx="1103313" cy="1006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6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937586"/>
            <a:ext cx="1103313" cy="1006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7" name="Picture 1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434348"/>
            <a:ext cx="1103313" cy="1006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8" name="Picture 1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941168"/>
            <a:ext cx="1103313" cy="1006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 descr="s8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51520" y="0"/>
            <a:ext cx="2348880" cy="23488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04378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vuki-prirody-Zvuki-russkogo-utrennego-lesa(muzofon.com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876800" y="1900447"/>
            <a:ext cx="609600" cy="6096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219" t="3572" r="4069" b="7681"/>
          <a:stretch/>
        </p:blipFill>
        <p:spPr>
          <a:xfrm>
            <a:off x="179512" y="1158240"/>
            <a:ext cx="3704272" cy="4791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784" y="3797632"/>
            <a:ext cx="1440160" cy="290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573" y="2340061"/>
            <a:ext cx="1443707" cy="2915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64" y="751040"/>
            <a:ext cx="1440160" cy="290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880627"/>
            <a:ext cx="1440160" cy="290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3941439"/>
            <a:ext cx="1440160" cy="290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153" y="3786800"/>
            <a:ext cx="260467" cy="25575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269" y="1965401"/>
            <a:ext cx="260467" cy="25575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392" y="2636912"/>
            <a:ext cx="260467" cy="25575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865" y="4653136"/>
            <a:ext cx="260467" cy="25575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140968"/>
            <a:ext cx="260467" cy="25575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677842"/>
            <a:ext cx="260467" cy="25575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140968"/>
            <a:ext cx="260467" cy="25575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737390"/>
            <a:ext cx="260467" cy="25575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54648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61" r="4278"/>
          <a:stretch/>
        </p:blipFill>
        <p:spPr>
          <a:xfrm>
            <a:off x="63560" y="1986468"/>
            <a:ext cx="3423920" cy="2705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887" y="1508946"/>
            <a:ext cx="1631032" cy="1200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-4743"/>
          <a:stretch/>
        </p:blipFill>
        <p:spPr bwMode="auto">
          <a:xfrm>
            <a:off x="5079901" y="2812688"/>
            <a:ext cx="1627187" cy="12587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509120"/>
            <a:ext cx="1627187" cy="12017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2709764"/>
            <a:ext cx="1627187" cy="12017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001" y="5445224"/>
            <a:ext cx="1631032" cy="1200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244406"/>
            <a:ext cx="1631032" cy="1200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757998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284984"/>
            <a:ext cx="2224932" cy="23725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101576"/>
            <a:ext cx="1043266" cy="11235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376" y="4114060"/>
            <a:ext cx="1049337" cy="1127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3017838"/>
            <a:ext cx="1049337" cy="1127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5085184"/>
            <a:ext cx="1043266" cy="11235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464" y="4941168"/>
            <a:ext cx="1043266" cy="11235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10" y="3255024"/>
            <a:ext cx="1043266" cy="11235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11" descr="solnc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0"/>
            <a:ext cx="2204864" cy="220486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96271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53" y="307443"/>
            <a:ext cx="3283631" cy="3019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40682" y="2981891"/>
            <a:ext cx="1700102" cy="16693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0312" y="2651633"/>
            <a:ext cx="1700102" cy="16693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87824" y="4653136"/>
            <a:ext cx="1700102" cy="16693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40682" y="4869160"/>
            <a:ext cx="1700102" cy="16693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0272" y="4680168"/>
            <a:ext cx="1700102" cy="16693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19653" y="1312526"/>
            <a:ext cx="1700102" cy="16693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89739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29827"/>
            <a:ext cx="2097423" cy="19733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335" y="1471718"/>
            <a:ext cx="1128600" cy="10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335" y="2889250"/>
            <a:ext cx="1127125" cy="10795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461" y="3750150"/>
            <a:ext cx="1127125" cy="10795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591" y="2763459"/>
            <a:ext cx="1127125" cy="10795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5" y="1471718"/>
            <a:ext cx="1127125" cy="10795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1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80" y="1286985"/>
            <a:ext cx="1127125" cy="10795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2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466" y="2437214"/>
            <a:ext cx="1127125" cy="10795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3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285" y="4365724"/>
            <a:ext cx="1127125" cy="10795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4" name="Picture 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586" y="4138581"/>
            <a:ext cx="1127125" cy="10795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366508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269</TotalTime>
  <Words>17</Words>
  <Application>Microsoft Office PowerPoint</Application>
  <PresentationFormat>Экран (4:3)</PresentationFormat>
  <Paragraphs>3</Paragraphs>
  <Slides>13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Воздушный 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2</dc:creator>
  <cp:lastModifiedBy>Ирина</cp:lastModifiedBy>
  <cp:revision>23</cp:revision>
  <dcterms:created xsi:type="dcterms:W3CDTF">2015-01-14T20:05:39Z</dcterms:created>
  <dcterms:modified xsi:type="dcterms:W3CDTF">2016-03-16T02:05:39Z</dcterms:modified>
</cp:coreProperties>
</file>