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1" r:id="rId4"/>
    <p:sldId id="258" r:id="rId5"/>
    <p:sldId id="263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80857C-802E-44F8-88DC-7F2EB6C9957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D8F8B0-56C3-443C-82FB-1C4C8B435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" y="0"/>
            <a:ext cx="91367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700808"/>
            <a:ext cx="4104456" cy="194421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Х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орошо у нас </a:t>
            </a:r>
          </a:p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в </a:t>
            </a:r>
          </a:p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детском саду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041749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Воспитатель: Устимова И.С.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7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49153"/>
            <a:ext cx="22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Наша группа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2864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Нашей группы нету краше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Чисто и светло вокруг!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Может быть у няни нашей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И не две, а десять рук.</a:t>
            </a:r>
          </a:p>
        </p:txBody>
      </p:sp>
      <p:pic>
        <p:nvPicPr>
          <p:cNvPr id="4" name="Рисунок 3" descr="IMG_20160311_12204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3310"/>
          <a:stretch>
            <a:fillRect/>
          </a:stretch>
        </p:blipFill>
        <p:spPr>
          <a:xfrm>
            <a:off x="1655025" y="1988840"/>
            <a:ext cx="7488975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04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60039"/>
            <a:ext cx="117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Кухня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27182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 животах у нас сидит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Сладкоежка аппетит.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Он то булькнет, то завоет.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Кто бедняжку успокоит?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Кашу с самого утра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Варят детям повара</a:t>
            </a:r>
            <a:r>
              <a:rPr lang="ru-RU" b="1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А где их можно найти?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0160311_12192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4635" r="10238"/>
          <a:stretch>
            <a:fillRect/>
          </a:stretch>
        </p:blipFill>
        <p:spPr>
          <a:xfrm>
            <a:off x="2519264" y="2132856"/>
            <a:ext cx="662473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74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370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Медицинский кабинет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29912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Мы совсем не без причины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Очень любим витамины.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Витамины пить пора!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Вызывает мед сестра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Где ее можно найти?</a:t>
            </a:r>
            <a:endParaRPr lang="ru-RU" b="1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G_20160311_12164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4953" r="13776"/>
          <a:stretch>
            <a:fillRect/>
          </a:stretch>
        </p:blipFill>
        <p:spPr>
          <a:xfrm>
            <a:off x="2843808" y="1649357"/>
            <a:ext cx="6300192" cy="520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37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49153"/>
            <a:ext cx="3050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Музыкальный зал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 танцует и поет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Никогда не устает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Праздник сделает красивым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Что угодно ей по силам</a:t>
            </a:r>
            <a:r>
              <a:rPr lang="ru-RU" b="1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Где мы вместе танцуем?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0160311_12170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12201"/>
          <a:stretch>
            <a:fillRect/>
          </a:stretch>
        </p:blipFill>
        <p:spPr>
          <a:xfrm>
            <a:off x="1691680" y="1950676"/>
            <a:ext cx="7452320" cy="490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377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60039"/>
            <a:ext cx="195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Прачечная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94889"/>
            <a:ext cx="32864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 отглаженной простынке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 тихий час мы нежим спинки.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 подушке белоснежной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Сон приходит безмятежный.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Гладит кто, стирает, моет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Там директор – тетя Оля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Где ее можно найти?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0160311_12173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563888" y="761945"/>
            <a:ext cx="5580112" cy="609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80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3156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Физкультурный зал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3093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Для здоровья и фигуры,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И для силы ног и рук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 уроки физкультуры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Отведет детей физрук</a:t>
            </a:r>
            <a:r>
              <a:rPr lang="ru-RU" b="1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Где мы вместе занимаемся?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0160311_12181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555776" y="1916832"/>
            <a:ext cx="658822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38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177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Liman</dc:creator>
  <cp:lastModifiedBy>Ирина</cp:lastModifiedBy>
  <cp:revision>6</cp:revision>
  <dcterms:created xsi:type="dcterms:W3CDTF">2015-12-11T09:51:44Z</dcterms:created>
  <dcterms:modified xsi:type="dcterms:W3CDTF">2016-03-16T01:53:03Z</dcterms:modified>
</cp:coreProperties>
</file>