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3" r:id="rId3"/>
    <p:sldId id="262" r:id="rId4"/>
    <p:sldId id="261" r:id="rId5"/>
    <p:sldId id="260" r:id="rId6"/>
    <p:sldId id="259" r:id="rId7"/>
    <p:sldId id="270" r:id="rId8"/>
    <p:sldId id="271" r:id="rId9"/>
    <p:sldId id="272" r:id="rId10"/>
    <p:sldId id="265" r:id="rId11"/>
    <p:sldId id="258" r:id="rId12"/>
    <p:sldId id="267" r:id="rId13"/>
    <p:sldId id="274" r:id="rId14"/>
    <p:sldId id="266" r:id="rId15"/>
    <p:sldId id="264" r:id="rId16"/>
    <p:sldId id="268" r:id="rId17"/>
    <p:sldId id="273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FFC000">
                <a:alpha val="63000"/>
              </a:srgbClr>
            </a:gs>
            <a:gs pos="61000">
              <a:schemeClr val="accent1">
                <a:tint val="44500"/>
                <a:satMod val="1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8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A02204E-9BE3-4083-9454-C5B8783404BA}" type="datetimeFigureOut">
              <a:rPr lang="ru-RU" smtClean="0"/>
              <a:pPr/>
              <a:t>06.01.2017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0CEF13B-93E2-4F98-AD82-4D7FB09B2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757" y="1556792"/>
            <a:ext cx="842448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rgbClr val="FFC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Презентация проекта младшей группы</a:t>
            </a:r>
          </a:p>
          <a:p>
            <a:pPr algn="ctr"/>
            <a:r>
              <a:rPr lang="ru-RU" sz="3600" b="1" dirty="0" smtClean="0">
                <a:ln w="11430">
                  <a:solidFill>
                    <a:srgbClr val="FFC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ОСЕНЬ</a:t>
            </a:r>
            <a:endParaRPr lang="ru-RU" sz="3600" b="1" dirty="0">
              <a:ln w="11430">
                <a:solidFill>
                  <a:srgbClr val="FFC0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1965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95736" y="3429000"/>
            <a:ext cx="2864718" cy="2864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1707" y="6396335"/>
            <a:ext cx="416229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Воспитатель: Устимова И.С</a:t>
            </a:r>
            <a:r>
              <a:rPr lang="ru-RU" sz="2400" b="1" dirty="0" smtClean="0">
                <a:ln w="11430">
                  <a:solidFill>
                    <a:srgbClr val="FFC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2400" b="1" dirty="0">
              <a:ln w="11430">
                <a:solidFill>
                  <a:srgbClr val="FFC0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9627158">
            <a:off x="6214897" y="-247642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476672"/>
            <a:ext cx="207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И подвижные игры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3" name="Рисунок 2" descr="IMG_6586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6025" y="1028732"/>
            <a:ext cx="4371950" cy="582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6891315">
            <a:off x="-186927" y="103152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404664"/>
            <a:ext cx="339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Рассматривали осенние пейзажи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10800000">
            <a:off x="6948264" y="-459432"/>
            <a:ext cx="2571429" cy="2580953"/>
          </a:xfrm>
          <a:prstGeom prst="rect">
            <a:avLst/>
          </a:prstGeom>
        </p:spPr>
      </p:pic>
      <p:pic>
        <p:nvPicPr>
          <p:cNvPr id="4" name="Рисунок 3" descr="IMG_20160215_154647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99592" y="1076002"/>
            <a:ext cx="6768752" cy="578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76672"/>
            <a:ext cx="343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Играли в сюжетно-ролевые игры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3" name="Рисунок 2" descr="IMG_20160215_085349.jpg"/>
          <p:cNvPicPr>
            <a:picLocks noChangeAspect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>
          <a:xfrm>
            <a:off x="0" y="3412179"/>
            <a:ext cx="3635896" cy="344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60215_085210.jpg"/>
          <p:cNvPicPr>
            <a:picLocks noChangeAspect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>
          <a:xfrm>
            <a:off x="5652120" y="0"/>
            <a:ext cx="3182309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60215_085301.jpg"/>
          <p:cNvPicPr>
            <a:picLocks noChangeAspect="1"/>
          </p:cNvPicPr>
          <p:nvPr/>
        </p:nvPicPr>
        <p:blipFill>
          <a:blip r:embed="rId4" cstate="email">
            <a:lum contrast="10000"/>
          </a:blip>
          <a:srcRect/>
          <a:stretch>
            <a:fillRect/>
          </a:stretch>
        </p:blipFill>
        <p:spPr>
          <a:xfrm>
            <a:off x="4211960" y="3156588"/>
            <a:ext cx="4644008" cy="370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8188452">
            <a:off x="-293362" y="863305"/>
            <a:ext cx="2571429" cy="2580953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8188452">
            <a:off x="3163023" y="1151337"/>
            <a:ext cx="2571429" cy="2580953"/>
          </a:xfrm>
          <a:prstGeom prst="rect">
            <a:avLst/>
          </a:prstGeom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8188452">
            <a:off x="1722862" y="215233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404664"/>
            <a:ext cx="326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Инсценировали сказку «Репка»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10143936">
            <a:off x="7025690" y="-527012"/>
            <a:ext cx="2571429" cy="2580953"/>
          </a:xfrm>
          <a:prstGeom prst="rect">
            <a:avLst/>
          </a:prstGeom>
        </p:spPr>
      </p:pic>
      <p:pic>
        <p:nvPicPr>
          <p:cNvPr id="4" name="Рисунок 3" descr="IMG_20160224_084853.jpg"/>
          <p:cNvPicPr>
            <a:picLocks noChangeAspect="1"/>
          </p:cNvPicPr>
          <p:nvPr/>
        </p:nvPicPr>
        <p:blipFill>
          <a:blip r:embed="rId3" cstate="email">
            <a:lum bright="-10000" contrast="10000"/>
          </a:blip>
          <a:srcRect/>
          <a:stretch>
            <a:fillRect/>
          </a:stretch>
        </p:blipFill>
        <p:spPr>
          <a:xfrm>
            <a:off x="911594" y="980728"/>
            <a:ext cx="7320813" cy="555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60648"/>
            <a:ext cx="627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Играли в пальчиковые игры и  делали упражнения на дыхание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3" name="Рисунок 2" descr="IMG_20160215_154937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463480" y="3123998"/>
            <a:ext cx="4680520" cy="373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60215_083919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124745"/>
            <a:ext cx="454151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273803">
            <a:off x="5683302" y="863306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404664"/>
            <a:ext cx="323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Читали произведения об осени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6891315">
            <a:off x="-402951" y="-472912"/>
            <a:ext cx="2571429" cy="2580953"/>
          </a:xfrm>
          <a:prstGeom prst="rect">
            <a:avLst/>
          </a:prstGeom>
        </p:spPr>
      </p:pic>
      <p:pic>
        <p:nvPicPr>
          <p:cNvPr id="4" name="Рисунок 3" descr="IMG_20160224_082818.jpg"/>
          <p:cNvPicPr>
            <a:picLocks noChangeAspect="1"/>
          </p:cNvPicPr>
          <p:nvPr/>
        </p:nvPicPr>
        <p:blipFill>
          <a:blip r:embed="rId3" cstate="email">
            <a:lum bright="-10000" contrast="10000"/>
          </a:blip>
          <a:srcRect/>
          <a:stretch>
            <a:fillRect/>
          </a:stretch>
        </p:blipFill>
        <p:spPr>
          <a:xfrm>
            <a:off x="1259632" y="1268759"/>
            <a:ext cx="6624736" cy="533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8680"/>
            <a:ext cx="664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И воспроизводили приметы осени в рисунках, лепке, аппликации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10800000">
            <a:off x="6572571" y="-315416"/>
            <a:ext cx="2571429" cy="2580953"/>
          </a:xfrm>
          <a:prstGeom prst="rect">
            <a:avLst/>
          </a:prstGeom>
        </p:spPr>
      </p:pic>
      <p:pic>
        <p:nvPicPr>
          <p:cNvPr id="4" name="Рисунок 3" descr="IMG_20160210_155408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39552" y="1124744"/>
            <a:ext cx="2664296" cy="282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60210_155453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rot="5400000">
            <a:off x="3097747" y="2417548"/>
            <a:ext cx="4968552" cy="284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60210_155438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67544" y="4121696"/>
            <a:ext cx="355676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48680"/>
            <a:ext cx="348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Коллективная работа «Листопад»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3" name="Рисунок 2" descr="IMG_20151022_153908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000250" y="1124744"/>
            <a:ext cx="5143500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560913">
            <a:off x="6818810" y="86227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48680"/>
            <a:ext cx="472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А потом пригласили зайку на праздник осени.</a:t>
            </a:r>
            <a:endParaRPr lang="ru-RU" dirty="0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6" name="Рисунок 5" descr="IMG_6577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01297" y="1124744"/>
            <a:ext cx="8741407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прогулке, под кустиком дети нашли зайчонка. Он был очень напуган. Мы принесли его в группу и выяснили в чем дело. Прочитали рассказ </a:t>
            </a:r>
            <a:r>
              <a:rPr lang="ru-RU" b="1" dirty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ришвина «Листопад». Оказывается зайка недавно родился и боялся всего, даже шороха листьев. Ребята объяснили ему, что листья каждый год падают и шуршат осенью. И это совсем не страшно А весной вырастают новые листья. А зимой бывает , что воет вьюга. И мы решили рассказать зайке обо всех временах года. Но выяснилось, что мы сами мало знаем и решили  вместе понаблюдать и выяснить приметы и явления всех времен года.</a:t>
            </a:r>
            <a:endParaRPr lang="ru-RU" b="1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IMG_20160215_080644.jpg"/>
          <p:cNvPicPr>
            <a:picLocks noChangeAspect="1"/>
          </p:cNvPicPr>
          <p:nvPr/>
        </p:nvPicPr>
        <p:blipFill>
          <a:blip r:embed="rId2" cstate="email">
            <a:lum bright="-10000" contrast="20000"/>
          </a:blip>
          <a:srcRect/>
          <a:stretch>
            <a:fillRect/>
          </a:stretch>
        </p:blipFill>
        <p:spPr>
          <a:xfrm>
            <a:off x="3275532" y="2780928"/>
            <a:ext cx="5439153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8229387">
            <a:off x="270566" y="3194237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0"/>
            <a:ext cx="849694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начали наблюдения с родителями на огороде. Дети приходили из дома и рассказывали о своих наблюдениях в огороде. Оказывается осень дарит нам богатый урожай овощей и фруктов. Свои осенние заботы – сбор урожая , подготовка грядок для следующего посева</a:t>
            </a:r>
            <a:endParaRPr lang="ru-RU" sz="2000" b="1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IMG_595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000250" y="1384696"/>
            <a:ext cx="4731990" cy="547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9972521">
            <a:off x="6930798" y="817974"/>
            <a:ext cx="2571429" cy="2580953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9972521">
            <a:off x="6930798" y="817973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404664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сгребание опавших листьев </a:t>
            </a:r>
            <a:endParaRPr lang="ru-RU" dirty="0"/>
          </a:p>
        </p:txBody>
      </p:sp>
      <p:pic>
        <p:nvPicPr>
          <p:cNvPr id="3" name="Рисунок 2" descr="IMG_20151014_11015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5575" y="1124744"/>
            <a:ext cx="7644341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350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сбор семян овощей и цветов, заготовка корма для  зимующих птиц.</a:t>
            </a:r>
          </a:p>
          <a:p>
            <a:endParaRPr lang="ru-RU" dirty="0"/>
          </a:p>
        </p:txBody>
      </p:sp>
      <p:pic>
        <p:nvPicPr>
          <p:cNvPr id="3" name="Рисунок 2" descr="IMG_20151014_10483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5575" y="908720"/>
            <a:ext cx="7932373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04664"/>
            <a:ext cx="517584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мы собирали листочки для поделок в группе</a:t>
            </a:r>
            <a:endParaRPr lang="ru-RU" b="1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IMG_20151014_104626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836712"/>
            <a:ext cx="8028384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787529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Наблюдали, как первые осенние заморозки превратили воду в луже в лед</a:t>
            </a:r>
            <a:endParaRPr lang="ru-RU" b="1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IMG_20151102_101559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0250" y="620688"/>
            <a:ext cx="4677984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6891315">
            <a:off x="-114919" y="679216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04664"/>
            <a:ext cx="510460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как увядают растения, и как улетают птицы</a:t>
            </a:r>
            <a:endParaRPr lang="ru-RU" b="1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IMG_20151014_105424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36712"/>
            <a:ext cx="4515966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51020_105746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0530" y="908720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04664"/>
            <a:ext cx="437036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в группе мы играли </a:t>
            </a:r>
            <a:r>
              <a:rPr lang="ru-RU" b="1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дидактические</a:t>
            </a:r>
            <a:endParaRPr lang="ru-RU" b="1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IMG_20151020_09281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427984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60224_082605.jpg"/>
          <p:cNvPicPr>
            <a:picLocks noChangeAspect="1"/>
          </p:cNvPicPr>
          <p:nvPr/>
        </p:nvPicPr>
        <p:blipFill>
          <a:blip r:embed="rId3" cstate="email">
            <a:lum bright="-10000" contrast="10000"/>
          </a:blip>
          <a:stretch>
            <a:fillRect/>
          </a:stretch>
        </p:blipFill>
        <p:spPr>
          <a:xfrm>
            <a:off x="0" y="764704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6891315">
            <a:off x="893194" y="3858479"/>
            <a:ext cx="2571429" cy="2580953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354764">
            <a:off x="5429698" y="823231"/>
            <a:ext cx="2571429" cy="25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260</Words>
  <Application>Microsoft Office PowerPoint</Application>
  <PresentationFormat>Экран (4:3)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EvM</cp:lastModifiedBy>
  <cp:revision>24</cp:revision>
  <dcterms:created xsi:type="dcterms:W3CDTF">2016-02-11T07:50:28Z</dcterms:created>
  <dcterms:modified xsi:type="dcterms:W3CDTF">2017-01-06T07:41:47Z</dcterms:modified>
</cp:coreProperties>
</file>