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9" r:id="rId13"/>
    <p:sldId id="268" r:id="rId14"/>
    <p:sldId id="267" r:id="rId15"/>
    <p:sldId id="276" r:id="rId16"/>
    <p:sldId id="272" r:id="rId17"/>
    <p:sldId id="274" r:id="rId18"/>
    <p:sldId id="279" r:id="rId19"/>
    <p:sldId id="281" r:id="rId20"/>
    <p:sldId id="273" r:id="rId21"/>
    <p:sldId id="282" r:id="rId22"/>
    <p:sldId id="280" r:id="rId23"/>
    <p:sldId id="277" r:id="rId24"/>
    <p:sldId id="278" r:id="rId25"/>
    <p:sldId id="271" r:id="rId26"/>
    <p:sldId id="275" r:id="rId27"/>
    <p:sldId id="284" r:id="rId28"/>
    <p:sldId id="283" r:id="rId29"/>
    <p:sldId id="285" r:id="rId30"/>
    <p:sldId id="287" r:id="rId31"/>
    <p:sldId id="291" r:id="rId32"/>
    <p:sldId id="290" r:id="rId33"/>
    <p:sldId id="289" r:id="rId34"/>
    <p:sldId id="288" r:id="rId35"/>
    <p:sldId id="292" r:id="rId36"/>
    <p:sldId id="293" r:id="rId37"/>
    <p:sldId id="294" r:id="rId38"/>
    <p:sldId id="296" r:id="rId39"/>
    <p:sldId id="295" r:id="rId40"/>
    <p:sldId id="297" r:id="rId41"/>
    <p:sldId id="28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51325-43BC-46D9-9665-7D99C843E8D2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770-6A6D-4924-AD44-F34A8D199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C:\Users\&#1048;&#1088;&#1080;&#1085;&#1072;\Desktop\&#1082;&#1072;&#1088;&#1090;&#1086;&#1085;\8%20&#1071;%20&#1088;&#1080;&#1089;&#1091;&#1102;%20&#1088;&#1077;&#1095;&#1082;&#1091;2.mp3" TargetMode="External"/><Relationship Id="rId1" Type="http://schemas.openxmlformats.org/officeDocument/2006/relationships/audio" Target="file:///F:\&#1082;&#1072;&#1088;&#1090;&#1086;&#1085;\8%20&#1071;%20&#1088;&#1080;&#1089;&#1091;&#1102;%20&#1088;&#1077;&#1095;&#1082;&#1091;2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&#1072;&#1088;&#1090;&#1086;&#1085;\8%20&#1071;%20&#1088;&#1080;&#1089;&#1091;&#1102;%20&#1088;&#1077;&#1095;&#1082;&#1091;2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10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76499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Мастер</a:t>
            </a:r>
            <a:r>
              <a:rPr lang="ru-RU" sz="6000" b="1" i="1" dirty="0" smtClean="0">
                <a:solidFill>
                  <a:srgbClr val="FFFF00"/>
                </a:solidFill>
              </a:rPr>
              <a:t>-</a:t>
            </a:r>
            <a:r>
              <a:rPr lang="ru-RU" sz="6000" b="1" i="1" dirty="0" smtClean="0">
                <a:solidFill>
                  <a:srgbClr val="00B050"/>
                </a:solidFill>
              </a:rPr>
              <a:t>класс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rgbClr val="00B0F0"/>
                </a:solidFill>
              </a:rPr>
              <a:t>по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рисованию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  <a:r>
              <a:rPr lang="ru-RU" sz="6000" b="1" i="1" dirty="0" smtClean="0">
                <a:solidFill>
                  <a:schemeClr val="accent5">
                    <a:lumMod val="75000"/>
                  </a:schemeClr>
                </a:solidFill>
              </a:rPr>
              <a:t>картоном</a:t>
            </a:r>
            <a:endParaRPr lang="ru-RU" sz="6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453336"/>
            <a:ext cx="38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Воспитатель: 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Устимова </a:t>
            </a: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И.С</a:t>
            </a: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408_154941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395535" y="332656"/>
            <a:ext cx="6720747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413_073033.jpg"/>
          <p:cNvPicPr>
            <a:picLocks noChangeAspect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>
          <a:xfrm rot="16200000">
            <a:off x="1209936" y="-697768"/>
            <a:ext cx="4680520" cy="659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126_101751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251520" y="188640"/>
            <a:ext cx="5916149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60126_153905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>
            <a:off x="827584" y="620688"/>
            <a:ext cx="6144682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5" name="Рисунок 4" descr="IMG_20160210_1554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267" y="260648"/>
            <a:ext cx="6720746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6" name="Рисунок 5" descr="IMG_20160518_09361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0" y="0"/>
            <a:ext cx="6876256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4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6" cstate="email">
            <a:lum contrast="20000"/>
          </a:blip>
          <a:stretch>
            <a:fillRect/>
          </a:stretch>
        </p:blipFill>
        <p:spPr>
          <a:xfrm>
            <a:off x="207385" y="260648"/>
            <a:ext cx="7337691" cy="4487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8 Я рисую речку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8 Я рисую речку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29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33468" y="0"/>
            <a:ext cx="7058811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207386" y="227557"/>
            <a:ext cx="6956902" cy="4765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 rot="5400000">
            <a:off x="150404" y="1153851"/>
            <a:ext cx="6466927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115766" y="404664"/>
            <a:ext cx="6995940" cy="5425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sp>
        <p:nvSpPr>
          <p:cNvPr id="10" name="Солнце 9"/>
          <p:cNvSpPr/>
          <p:nvPr/>
        </p:nvSpPr>
        <p:spPr>
          <a:xfrm>
            <a:off x="0" y="0"/>
            <a:ext cx="4824536" cy="367240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15616" y="1556792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1" name="Облако 10"/>
          <p:cNvSpPr/>
          <p:nvPr/>
        </p:nvSpPr>
        <p:spPr>
          <a:xfrm>
            <a:off x="4572000" y="1052736"/>
            <a:ext cx="4320480" cy="266429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Использование нетрадиционных техник  способствует правильному составлению сюжетного рисунка детьми.</a:t>
            </a:r>
            <a:endParaRPr lang="ru-RU" sz="2000" b="1" i="1" dirty="0"/>
          </a:p>
        </p:txBody>
      </p:sp>
      <p:sp>
        <p:nvSpPr>
          <p:cNvPr id="12" name="Облако 11"/>
          <p:cNvSpPr/>
          <p:nvPr/>
        </p:nvSpPr>
        <p:spPr>
          <a:xfrm>
            <a:off x="899592" y="3789040"/>
            <a:ext cx="4392488" cy="270892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Рисование является одним из самых интересных и увлекательных занятий для детей дошкольного возраста.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07386" y="332656"/>
            <a:ext cx="6668870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971600" y="95899"/>
            <a:ext cx="5000940" cy="666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345306" y="260649"/>
            <a:ext cx="6560520" cy="504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301461" y="332656"/>
            <a:ext cx="619268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207385" y="260649"/>
            <a:ext cx="7586137" cy="4032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Я рисую речку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4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6" cstate="email">
            <a:lum contrast="20000"/>
          </a:blip>
          <a:stretch>
            <a:fillRect/>
          </a:stretch>
        </p:blipFill>
        <p:spPr>
          <a:xfrm>
            <a:off x="733936" y="188640"/>
            <a:ext cx="4806172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numSld="26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67544" y="188640"/>
            <a:ext cx="6048672" cy="6036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0" y="0"/>
            <a:ext cx="7236296" cy="4778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203083" y="320732"/>
            <a:ext cx="6702743" cy="5916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345306" y="320733"/>
            <a:ext cx="6560520" cy="492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18651227">
            <a:off x="830177" y="554086"/>
            <a:ext cx="2216467" cy="273398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Мелкой моторики рук и тактильного восприятия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20841263">
            <a:off x="3125014" y="4008356"/>
            <a:ext cx="2125499" cy="28045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Формируются навыки самоконтроля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355976" y="2420888"/>
            <a:ext cx="3024336" cy="2160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Изобразительных навыков и умений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3296767">
            <a:off x="671889" y="3246769"/>
            <a:ext cx="2247456" cy="28101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Внимания и усидчивости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1241888">
            <a:off x="3496631" y="18719"/>
            <a:ext cx="2142164" cy="27683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Пространственной ориентировки на листе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83768" y="2204864"/>
            <a:ext cx="2320399" cy="2270062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Нетрадиционная техника рисования способствует развитию у ребенка: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265193" y="320732"/>
            <a:ext cx="6640633" cy="498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169182" y="320732"/>
            <a:ext cx="6736644" cy="505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171" y="320732"/>
            <a:ext cx="6832655" cy="512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bright="-10000" contrast="10000"/>
          </a:blip>
          <a:stretch>
            <a:fillRect/>
          </a:stretch>
        </p:blipFill>
        <p:spPr>
          <a:xfrm>
            <a:off x="169182" y="320732"/>
            <a:ext cx="6736644" cy="5052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45290" y="339891"/>
            <a:ext cx="6860536" cy="5105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239096" y="339891"/>
            <a:ext cx="6398436" cy="618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45290" y="404664"/>
            <a:ext cx="7047880" cy="4846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tretch>
            <a:fillRect/>
          </a:stretch>
        </p:blipFill>
        <p:spPr>
          <a:xfrm>
            <a:off x="45290" y="417665"/>
            <a:ext cx="7047880" cy="482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241921" y="404664"/>
            <a:ext cx="691276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bright="20000" contrast="40000"/>
          </a:blip>
          <a:srcRect/>
          <a:stretch>
            <a:fillRect/>
          </a:stretch>
        </p:blipFill>
        <p:spPr>
          <a:xfrm>
            <a:off x="1187624" y="188640"/>
            <a:ext cx="4608512" cy="649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5" name="Рисунок 4" descr="IMG_20160406_162015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1043608" y="404664"/>
            <a:ext cx="463381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210_155400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>
          <a:xfrm>
            <a:off x="1187624" y="202551"/>
            <a:ext cx="4536504" cy="636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88840"/>
            <a:ext cx="8195423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Благодарю</a:t>
            </a:r>
          </a:p>
          <a:p>
            <a:pPr algn="ctr"/>
            <a:r>
              <a:rPr lang="ru-RU" sz="48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i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  <a:r>
              <a:rPr lang="ru-RU" sz="4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внимание</a:t>
            </a:r>
          </a:p>
          <a:p>
            <a:pPr algn="ctr"/>
            <a:r>
              <a:rPr lang="ru-RU" sz="4800" b="1" i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                    и </a:t>
            </a:r>
            <a:r>
              <a:rPr lang="ru-RU" sz="4800" b="1" i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участие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solnc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-171400"/>
            <a:ext cx="222666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421_154103.jpg"/>
          <p:cNvPicPr>
            <a:picLocks noChangeAspect="1"/>
          </p:cNvPicPr>
          <p:nvPr/>
        </p:nvPicPr>
        <p:blipFill>
          <a:blip r:embed="rId4" cstate="email">
            <a:lum contrast="30000"/>
          </a:blip>
          <a:stretch>
            <a:fillRect/>
          </a:stretch>
        </p:blipFill>
        <p:spPr>
          <a:xfrm>
            <a:off x="251520" y="188640"/>
            <a:ext cx="6840760" cy="513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414_160617.jpg"/>
          <p:cNvPicPr>
            <a:picLocks noChangeAspect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>
          <a:xfrm>
            <a:off x="395536" y="332656"/>
            <a:ext cx="6194752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5" name="Рисунок 4" descr="IMG_20160518_093744.jpg"/>
          <p:cNvPicPr>
            <a:picLocks noChangeAspect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>
          <a:xfrm>
            <a:off x="179512" y="188640"/>
            <a:ext cx="733846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4" name="Рисунок 3" descr="IMG_20160112_155502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rcRect t="4851" r="2751" b="9051"/>
          <a:stretch>
            <a:fillRect/>
          </a:stretch>
        </p:blipFill>
        <p:spPr>
          <a:xfrm rot="16200000">
            <a:off x="490735" y="1197949"/>
            <a:ext cx="6719978" cy="4462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60118_154323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>
            <a:off x="179512" y="166328"/>
            <a:ext cx="6737757" cy="652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turka_tema_dekorlari_462.png"/>
          <p:cNvPicPr>
            <a:picLocks noChangeAspect="1"/>
          </p:cNvPicPr>
          <p:nvPr/>
        </p:nvPicPr>
        <p:blipFill>
          <a:blip r:embed="rId2" cstate="print"/>
          <a:srcRect t="66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zo_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321560"/>
            <a:ext cx="2051720" cy="2536439"/>
          </a:xfrm>
          <a:prstGeom prst="rect">
            <a:avLst/>
          </a:prstGeom>
        </p:spPr>
      </p:pic>
      <p:pic>
        <p:nvPicPr>
          <p:cNvPr id="5" name="Рисунок 4" descr="IMG_20160406_161946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>
          <a:xfrm>
            <a:off x="179512" y="664096"/>
            <a:ext cx="6439224" cy="53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69</Words>
  <Application>Microsoft Office PowerPoint</Application>
  <PresentationFormat>Экран (4:3)</PresentationFormat>
  <Paragraphs>15</Paragraphs>
  <Slides>41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EvM</cp:lastModifiedBy>
  <cp:revision>27</cp:revision>
  <dcterms:created xsi:type="dcterms:W3CDTF">2016-05-14T01:51:19Z</dcterms:created>
  <dcterms:modified xsi:type="dcterms:W3CDTF">2017-01-02T06:38:25Z</dcterms:modified>
</cp:coreProperties>
</file>