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73" r:id="rId4"/>
    <p:sldId id="259" r:id="rId5"/>
    <p:sldId id="269" r:id="rId6"/>
    <p:sldId id="262" r:id="rId7"/>
    <p:sldId id="260" r:id="rId8"/>
    <p:sldId id="267" r:id="rId9"/>
    <p:sldId id="266" r:id="rId10"/>
    <p:sldId id="265" r:id="rId11"/>
    <p:sldId id="264" r:id="rId12"/>
    <p:sldId id="261" r:id="rId13"/>
    <p:sldId id="258" r:id="rId14"/>
    <p:sldId id="272" r:id="rId15"/>
    <p:sldId id="271" r:id="rId16"/>
    <p:sldId id="26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7351-75F4-4DCA-B5EA-A915C77F3F6F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3B47-EFB1-4302-88E2-ACD20089A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916832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Презентация к занятию по ознакомлению с социальным миром в подготовительной группе</a:t>
            </a: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«Ферма»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6237312"/>
            <a:ext cx="3548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Воспитатель: Устимова И.С.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4664"/>
            <a:ext cx="432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МБДОУ №4 Детский сад «Дюймовочка»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stokvashino-kartinki-6 (1)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32762" y="440668"/>
            <a:ext cx="907847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9036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049688"/>
            <a:ext cx="2808312" cy="2808312"/>
          </a:xfrm>
          <a:prstGeom prst="rect">
            <a:avLst/>
          </a:prstGeom>
        </p:spPr>
      </p:pic>
      <p:pic>
        <p:nvPicPr>
          <p:cNvPr id="4" name="Содержимое 3" descr="iStock_000004496909Sma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36096" y="0"/>
            <a:ext cx="4293096" cy="4293096"/>
          </a:xfrm>
          <a:prstGeom prst="rect">
            <a:avLst/>
          </a:prstGeom>
        </p:spPr>
      </p:pic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4359264" y="4131482"/>
            <a:ext cx="2661008" cy="2702133"/>
          </a:xfrm>
          <a:prstGeom prst="rect">
            <a:avLst/>
          </a:prstGeom>
        </p:spPr>
      </p:pic>
      <p:pic>
        <p:nvPicPr>
          <p:cNvPr id="6" name="Содержимое 3" descr="273fd826f436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60648"/>
            <a:ext cx="5443503" cy="3544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afschu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5436097" cy="362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zhivotnye_v_foto_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2708920"/>
            <a:ext cx="5858336" cy="414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528a5bf0db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284984"/>
            <a:ext cx="2416785" cy="386376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59632" y="5229200"/>
            <a:ext cx="1296144" cy="7703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de4b59a022b40d94496897eae806f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0"/>
            <a:ext cx="3151128" cy="236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78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94849" y="3501008"/>
            <a:ext cx="284915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_perchatkii_201211082101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332656"/>
            <a:ext cx="3229667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62510"/>
            <a:ext cx="3059832" cy="34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alyanye-shapki-sumki-broshi-i-dr-f7547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372200" y="620688"/>
            <a:ext cx="245499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arge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987824" y="2924944"/>
            <a:ext cx="33519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_1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66f-trakto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27984" cy="264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30d301afee9af7fbb6695bff28383fe.jpe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4499992" y="0"/>
            <a:ext cx="4644008" cy="339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130579v46dcfce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3140968"/>
            <a:ext cx="449982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30579v46dcfce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3645023"/>
            <a:ext cx="4644008" cy="290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lth Benefits of Fruits and Vegetables Health and Beaut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476672"/>
            <a:ext cx="3888431" cy="3968317"/>
          </a:xfrm>
          <a:prstGeom prst="rect">
            <a:avLst/>
          </a:prstGeom>
          <a:noFill/>
        </p:spPr>
      </p:pic>
      <p:pic>
        <p:nvPicPr>
          <p:cNvPr id="3" name="Picture 2" descr="Овощи оптом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9" r="5151" b="8365"/>
          <a:stretch>
            <a:fillRect/>
          </a:stretch>
        </p:blipFill>
        <p:spPr bwMode="auto">
          <a:xfrm>
            <a:off x="3275855" y="2276872"/>
            <a:ext cx="5868145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867119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95175897_30726_1600x1200-wallpaper-cb12940824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32656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edf183989e.jpg"/>
          <p:cNvPicPr>
            <a:picLocks noChangeAspect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>
          <a:xfrm>
            <a:off x="179512" y="764704"/>
            <a:ext cx="878497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edf183989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5127" y="332656"/>
            <a:ext cx="392676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abbag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3356992"/>
            <a:ext cx="3779912" cy="3341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b87aa6ea8b14428c7f43c755facf792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32656"/>
            <a:ext cx="4609934" cy="2594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12024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3717032"/>
            <a:ext cx="4070901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ashnie_zhivotnye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ia_dekypazha_-Ekaterina_Babok-000001-000279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53851" y="548680"/>
            <a:ext cx="903629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92696"/>
            <a:ext cx="2376264" cy="237626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5148064" y="692696"/>
            <a:ext cx="1944216" cy="115212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ромашки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32071"/>
            <a:ext cx="9144000" cy="6793859"/>
          </a:xfrm>
          <a:prstGeom prst="rect">
            <a:avLst/>
          </a:prstGeom>
        </p:spPr>
      </p:pic>
      <p:pic>
        <p:nvPicPr>
          <p:cNvPr id="8" name="Содержимое 3" descr="273fd826f43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340768"/>
            <a:ext cx="7004050" cy="4560888"/>
          </a:xfrm>
          <a:prstGeom prst="rect">
            <a:avLst/>
          </a:prstGeom>
        </p:spPr>
      </p:pic>
      <p:pic>
        <p:nvPicPr>
          <p:cNvPr id="9" name="Содержимое 3" descr="273fd826f43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26" t="11052"/>
          <a:stretch>
            <a:fillRect/>
          </a:stretch>
        </p:blipFill>
        <p:spPr>
          <a:xfrm>
            <a:off x="4644008" y="1844824"/>
            <a:ext cx="2323530" cy="405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фон ромашки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32071"/>
            <a:ext cx="9144000" cy="6793859"/>
          </a:xfrm>
          <a:prstGeom prst="rect">
            <a:avLst/>
          </a:prstGeom>
        </p:spPr>
      </p:pic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82" b="76438"/>
          <a:stretch>
            <a:fillRect/>
          </a:stretch>
        </p:blipFill>
        <p:spPr>
          <a:xfrm>
            <a:off x="5724128" y="24384"/>
            <a:ext cx="2200672" cy="1604416"/>
          </a:xfrm>
          <a:prstGeom prst="rect">
            <a:avLst/>
          </a:prstGeom>
        </p:spPr>
      </p:pic>
      <p:pic>
        <p:nvPicPr>
          <p:cNvPr id="6" name="Рисунок 5" descr="коз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1219200" y="24384"/>
            <a:ext cx="6705600" cy="680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ромашки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32071"/>
            <a:ext cx="9144000" cy="6793859"/>
          </a:xfrm>
          <a:prstGeom prst="rect">
            <a:avLst/>
          </a:prstGeom>
        </p:spPr>
      </p:pic>
      <p:pic>
        <p:nvPicPr>
          <p:cNvPr id="3" name="Содержимое 3" descr="iStock_000004496909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0" t="4486" r="32432" b="63081"/>
          <a:stretch>
            <a:fillRect/>
          </a:stretch>
        </p:blipFill>
        <p:spPr>
          <a:xfrm>
            <a:off x="3203848" y="328541"/>
            <a:ext cx="2736304" cy="1876323"/>
          </a:xfrm>
          <a:prstGeom prst="rect">
            <a:avLst/>
          </a:prstGeom>
        </p:spPr>
      </p:pic>
      <p:pic>
        <p:nvPicPr>
          <p:cNvPr id="4" name="Содержимое 3" descr="iStock_000004496909Smal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7704" y="0"/>
            <a:ext cx="6025407" cy="602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ромаш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71"/>
            <a:ext cx="9144000" cy="6793859"/>
          </a:xfrm>
          <a:prstGeom prst="rect">
            <a:avLst/>
          </a:prstGeom>
        </p:spPr>
      </p:pic>
      <p:pic>
        <p:nvPicPr>
          <p:cNvPr id="4" name="Содержимое 3" descr="90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34" r="15723" b="63496"/>
          <a:stretch>
            <a:fillRect/>
          </a:stretch>
        </p:blipFill>
        <p:spPr>
          <a:xfrm>
            <a:off x="4427984" y="0"/>
            <a:ext cx="2304256" cy="2276872"/>
          </a:xfrm>
          <a:prstGeom prst="rect">
            <a:avLst/>
          </a:prstGeom>
        </p:spPr>
      </p:pic>
      <p:pic>
        <p:nvPicPr>
          <p:cNvPr id="5" name="Содержимое 3" descr="903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47664" y="0"/>
            <a:ext cx="6165304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27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EvM</cp:lastModifiedBy>
  <cp:revision>25</cp:revision>
  <dcterms:created xsi:type="dcterms:W3CDTF">2016-04-15T02:11:37Z</dcterms:created>
  <dcterms:modified xsi:type="dcterms:W3CDTF">2016-12-23T10:24:51Z</dcterms:modified>
</cp:coreProperties>
</file>