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6" r:id="rId5"/>
    <p:sldId id="282" r:id="rId6"/>
    <p:sldId id="266" r:id="rId7"/>
    <p:sldId id="275" r:id="rId8"/>
    <p:sldId id="267" r:id="rId9"/>
    <p:sldId id="274" r:id="rId10"/>
    <p:sldId id="273" r:id="rId11"/>
    <p:sldId id="271" r:id="rId12"/>
    <p:sldId id="270" r:id="rId13"/>
    <p:sldId id="268" r:id="rId14"/>
    <p:sldId id="269" r:id="rId15"/>
    <p:sldId id="278" r:id="rId16"/>
    <p:sldId id="284" r:id="rId17"/>
    <p:sldId id="283" r:id="rId18"/>
    <p:sldId id="285" r:id="rId19"/>
    <p:sldId id="277" r:id="rId20"/>
    <p:sldId id="286" r:id="rId21"/>
    <p:sldId id="287" r:id="rId22"/>
    <p:sldId id="288" r:id="rId23"/>
    <p:sldId id="292" r:id="rId24"/>
    <p:sldId id="280" r:id="rId25"/>
    <p:sldId id="289" r:id="rId26"/>
    <p:sldId id="279" r:id="rId27"/>
    <p:sldId id="281" r:id="rId28"/>
    <p:sldId id="293" r:id="rId29"/>
    <p:sldId id="291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FEF3-ECA3-4252-BC9E-28422768A0F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9B7C-FF3E-44D2-BD0D-4C91D0EFF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7" y="0"/>
            <a:ext cx="9183737" cy="68284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Рисунок 3" descr="DSCN0470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1907704" y="1052736"/>
            <a:ext cx="5220821" cy="4637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164" y="0"/>
            <a:ext cx="72167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2123728" y="5085184"/>
            <a:ext cx="5436296" cy="1200329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686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i (49)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2699792" y="3429000"/>
            <a:ext cx="1450082" cy="1707797"/>
          </a:xfrm>
          <a:prstGeom prst="rect">
            <a:avLst/>
          </a:prstGeom>
        </p:spPr>
      </p:pic>
      <p:pic>
        <p:nvPicPr>
          <p:cNvPr id="8" name="Рисунок 7" descr="1638.gif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20480185">
            <a:off x="504381" y="2745757"/>
            <a:ext cx="1352550" cy="1352550"/>
          </a:xfrm>
          <a:prstGeom prst="rect">
            <a:avLst/>
          </a:prstGeom>
        </p:spPr>
      </p:pic>
      <p:pic>
        <p:nvPicPr>
          <p:cNvPr id="9" name="Рисунок 8" descr="1651.gif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 rot="20011401">
            <a:off x="7628869" y="5261732"/>
            <a:ext cx="1035626" cy="1035626"/>
          </a:xfrm>
          <a:prstGeom prst="rect">
            <a:avLst/>
          </a:prstGeom>
        </p:spPr>
      </p:pic>
      <p:pic>
        <p:nvPicPr>
          <p:cNvPr id="11" name="Рисунок 10" descr="1648.gif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 rot="2010502">
            <a:off x="7020975" y="3213680"/>
            <a:ext cx="1496566" cy="1496566"/>
          </a:xfrm>
          <a:prstGeom prst="rect">
            <a:avLst/>
          </a:prstGeom>
        </p:spPr>
      </p:pic>
      <p:pic>
        <p:nvPicPr>
          <p:cNvPr id="13" name="Рисунок 12" descr="82181845_0_95a80_1c00e6ba_L.png"/>
          <p:cNvPicPr>
            <a:picLocks noChangeAspect="1"/>
          </p:cNvPicPr>
          <p:nvPr/>
        </p:nvPicPr>
        <p:blipFill>
          <a:blip r:embed="rId8" cstate="print">
            <a:lum contrast="20000"/>
          </a:blip>
          <a:stretch>
            <a:fillRect/>
          </a:stretch>
        </p:blipFill>
        <p:spPr>
          <a:xfrm rot="1002252">
            <a:off x="573957" y="5144783"/>
            <a:ext cx="1047021" cy="894156"/>
          </a:xfrm>
          <a:prstGeom prst="rect">
            <a:avLst/>
          </a:prstGeom>
        </p:spPr>
      </p:pic>
      <p:pic>
        <p:nvPicPr>
          <p:cNvPr id="14" name="Рисунок 13" descr="бабочка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95287">
            <a:off x="5379746" y="231681"/>
            <a:ext cx="1204782" cy="1204782"/>
          </a:xfrm>
          <a:prstGeom prst="rect">
            <a:avLst/>
          </a:prstGeom>
        </p:spPr>
      </p:pic>
      <p:pic>
        <p:nvPicPr>
          <p:cNvPr id="15" name="Рисунок 14" descr="бабочки.png"/>
          <p:cNvPicPr>
            <a:picLocks noChangeAspect="1"/>
          </p:cNvPicPr>
          <p:nvPr/>
        </p:nvPicPr>
        <p:blipFill>
          <a:blip r:embed="rId10" cstate="print">
            <a:lum bright="-10000" contrast="20000"/>
          </a:blip>
          <a:stretch>
            <a:fillRect/>
          </a:stretch>
        </p:blipFill>
        <p:spPr>
          <a:xfrm>
            <a:off x="251520" y="332656"/>
            <a:ext cx="1828804" cy="1664211"/>
          </a:xfrm>
          <a:prstGeom prst="rect">
            <a:avLst/>
          </a:prstGeom>
        </p:spPr>
      </p:pic>
      <p:pic>
        <p:nvPicPr>
          <p:cNvPr id="16" name="Рисунок 15" descr="бабочки.png"/>
          <p:cNvPicPr>
            <a:picLocks noChangeAspect="1"/>
          </p:cNvPicPr>
          <p:nvPr/>
        </p:nvPicPr>
        <p:blipFill>
          <a:blip r:embed="rId10" cstate="print">
            <a:lum bright="-10000" contrast="20000"/>
          </a:blip>
          <a:stretch>
            <a:fillRect/>
          </a:stretch>
        </p:blipFill>
        <p:spPr>
          <a:xfrm rot="20834814">
            <a:off x="7153999" y="847001"/>
            <a:ext cx="1828804" cy="1664211"/>
          </a:xfrm>
          <a:prstGeom prst="rect">
            <a:avLst/>
          </a:prstGeom>
        </p:spPr>
      </p:pic>
    </p:spTree>
  </p:cSld>
  <p:clrMapOvr>
    <a:masterClrMapping/>
  </p:clrMapOvr>
  <p:transition advTm="62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8403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593812" y="0"/>
            <a:ext cx="79563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6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20160426_154653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0" y="0"/>
            <a:ext cx="4932040" cy="470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60426_154801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>
          <a:xfrm>
            <a:off x="4175448" y="2348880"/>
            <a:ext cx="496855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764704"/>
            <a:ext cx="380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сейчас чаёк попьем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3796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гулять пойдем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64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8415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69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DSCN0462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2105980" y="0"/>
            <a:ext cx="49320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ил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48375" y="4152900"/>
            <a:ext cx="3095625" cy="2705100"/>
          </a:xfrm>
          <a:prstGeom prst="rect">
            <a:avLst/>
          </a:prstGeom>
        </p:spPr>
      </p:pic>
      <p:pic>
        <p:nvPicPr>
          <p:cNvPr id="6" name="Рисунок 5" descr="лил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52900"/>
            <a:ext cx="3095625" cy="2705100"/>
          </a:xfrm>
          <a:prstGeom prst="rect">
            <a:avLst/>
          </a:prstGeom>
        </p:spPr>
      </p:pic>
    </p:spTree>
  </p:cSld>
  <p:clrMapOvr>
    <a:masterClrMapping/>
  </p:clrMapOvr>
  <p:transition advTm="28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34290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Пальчик игра</a:t>
            </a:r>
            <a:endParaRPr lang="ru-RU" dirty="0"/>
          </a:p>
        </p:txBody>
      </p:sp>
      <p:pic>
        <p:nvPicPr>
          <p:cNvPr id="5" name="Рисунок 4" descr="IMG_20160426_15450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39552" y="458670"/>
            <a:ext cx="7992888" cy="599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789040"/>
            <a:ext cx="159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Сканы участия</a:t>
            </a:r>
            <a:endParaRPr lang="ru-RU" dirty="0"/>
          </a:p>
        </p:txBody>
      </p:sp>
      <p:pic>
        <p:nvPicPr>
          <p:cNvPr id="4" name="Рисунок 3" descr="Sca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6953" t="4851" r="1016" b="4851"/>
          <a:stretch>
            <a:fillRect/>
          </a:stretch>
        </p:blipFill>
        <p:spPr>
          <a:xfrm>
            <a:off x="2177988" y="108274"/>
            <a:ext cx="4788024" cy="6641453"/>
          </a:xfrm>
          <a:prstGeom prst="rect">
            <a:avLst/>
          </a:prstGeom>
        </p:spPr>
      </p:pic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111000" y="3034512"/>
            <a:ext cx="6857999" cy="788973"/>
          </a:xfrm>
          <a:prstGeom prst="rect">
            <a:avLst/>
          </a:prstGeom>
        </p:spPr>
      </p:pic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61823" y="3034514"/>
            <a:ext cx="6857999" cy="788973"/>
          </a:xfrm>
          <a:prstGeom prst="rect">
            <a:avLst/>
          </a:prstGeom>
        </p:spPr>
      </p:pic>
    </p:spTree>
  </p:cSld>
  <p:clrMapOvr>
    <a:masterClrMapping/>
  </p:clrMapOvr>
  <p:transition advTm="560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126_153843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tretch>
            <a:fillRect/>
          </a:stretch>
        </p:blipFill>
        <p:spPr>
          <a:xfrm>
            <a:off x="629816" y="472362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2181845_0_95a80_1c00e6b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86852">
            <a:off x="240305" y="5071132"/>
            <a:ext cx="1728192" cy="1475876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6_142102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</p:spPr>
      </p:pic>
    </p:spTree>
  </p:cSld>
  <p:clrMapOvr>
    <a:masterClrMapping/>
  </p:clrMapOvr>
  <p:transition advTm="58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8394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4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7811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20151014_110140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27158">
            <a:off x="6441842" y="-175634"/>
            <a:ext cx="2571429" cy="2580953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27158">
            <a:off x="-182895" y="904487"/>
            <a:ext cx="2571429" cy="2580953"/>
          </a:xfrm>
          <a:prstGeom prst="rect">
            <a:avLst/>
          </a:prstGeom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27158">
            <a:off x="-38878" y="4360871"/>
            <a:ext cx="2571429" cy="2580953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27158">
            <a:off x="6873889" y="3064725"/>
            <a:ext cx="2571429" cy="2580953"/>
          </a:xfrm>
          <a:prstGeom prst="rect">
            <a:avLst/>
          </a:prstGeom>
        </p:spPr>
      </p:pic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7811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341784" y="0"/>
            <a:ext cx="84604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9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7_155730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84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7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7_155311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7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DSCN0486.JPG"/>
          <p:cNvPicPr>
            <a:picLocks noChangeAspect="1"/>
          </p:cNvPicPr>
          <p:nvPr/>
        </p:nvPicPr>
        <p:blipFill>
          <a:blip r:embed="rId3" cstate="email">
            <a:lum bright="-20000" contrast="10000"/>
          </a:blip>
          <a:srcRect/>
          <a:stretch>
            <a:fillRect/>
          </a:stretch>
        </p:blipFill>
        <p:spPr>
          <a:xfrm>
            <a:off x="643051" y="130324"/>
            <a:ext cx="7886027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з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852936"/>
            <a:ext cx="3342735" cy="3429000"/>
          </a:xfrm>
          <a:prstGeom prst="rect">
            <a:avLst/>
          </a:prstGeom>
        </p:spPr>
      </p:pic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16" y="1268760"/>
            <a:ext cx="91169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по ФЭМП для детей младшей группы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№4 детский сад «Дюймовочка»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«Один- много»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цве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7984" y="4676620"/>
            <a:ext cx="1450280" cy="2181380"/>
          </a:xfrm>
          <a:prstGeom prst="rect">
            <a:avLst/>
          </a:prstGeom>
        </p:spPr>
      </p:pic>
      <p:pic>
        <p:nvPicPr>
          <p:cNvPr id="7" name="Рисунок 6" descr="цве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944496"/>
            <a:ext cx="2915816" cy="1913504"/>
          </a:xfrm>
          <a:prstGeom prst="rect">
            <a:avLst/>
          </a:prstGeom>
        </p:spPr>
      </p:pic>
      <p:pic>
        <p:nvPicPr>
          <p:cNvPr id="8" name="Рисунок 7" descr="цвети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828028"/>
            <a:ext cx="2438405" cy="2029972"/>
          </a:xfrm>
          <a:prstGeom prst="rect">
            <a:avLst/>
          </a:prstGeom>
        </p:spPr>
      </p:pic>
      <p:pic>
        <p:nvPicPr>
          <p:cNvPr id="9" name="Рисунок 8" descr="цве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676620"/>
            <a:ext cx="1450280" cy="2181380"/>
          </a:xfrm>
          <a:prstGeom prst="rect">
            <a:avLst/>
          </a:prstGeom>
        </p:spPr>
      </p:pic>
      <p:pic>
        <p:nvPicPr>
          <p:cNvPr id="10" name="Рисунок 9" descr="бабоч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9476">
            <a:off x="1763688" y="2780928"/>
            <a:ext cx="1684387" cy="1684387"/>
          </a:xfrm>
          <a:prstGeom prst="rect">
            <a:avLst/>
          </a:prstGeom>
        </p:spPr>
      </p:pic>
    </p:spTree>
  </p:cSld>
  <p:clrMapOvr>
    <a:masterClrMapping/>
  </p:clrMapOvr>
  <p:transition advTm="546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1456394877990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611559" y="458670"/>
            <a:ext cx="8088898" cy="606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5868144" y="188640"/>
            <a:ext cx="1152128" cy="1761519"/>
          </a:xfrm>
          <a:prstGeom prst="rect">
            <a:avLst/>
          </a:prstGeom>
        </p:spPr>
      </p:pic>
    </p:spTree>
  </p:cSld>
  <p:clrMapOvr>
    <a:masterClrMapping/>
  </p:clrMapOvr>
  <p:transition advTm="1031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DSCN0705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611560" y="0"/>
            <a:ext cx="78488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3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6_092745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665820" y="202332"/>
            <a:ext cx="7812360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0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8410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>
          <a:xfrm>
            <a:off x="0" y="548680"/>
            <a:ext cx="3995936" cy="499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418.JPG"/>
          <p:cNvPicPr>
            <a:picLocks noChangeAspect="1"/>
          </p:cNvPicPr>
          <p:nvPr/>
        </p:nvPicPr>
        <p:blipFill>
          <a:blip r:embed="rId4" cstate="email">
            <a:lum bright="-10000" contrast="10000"/>
          </a:blip>
          <a:stretch>
            <a:fillRect/>
          </a:stretch>
        </p:blipFill>
        <p:spPr>
          <a:xfrm>
            <a:off x="3899925" y="2924944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olnc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3" y="-387424"/>
            <a:ext cx="3312368" cy="3320670"/>
          </a:xfrm>
          <a:prstGeom prst="rect">
            <a:avLst/>
          </a:prstGeom>
        </p:spPr>
      </p:pic>
      <p:pic>
        <p:nvPicPr>
          <p:cNvPr id="7" name="Рисунок 6" descr="5673abf9a1cd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539174"/>
            <a:ext cx="1584176" cy="1318826"/>
          </a:xfrm>
          <a:prstGeom prst="rect">
            <a:avLst/>
          </a:prstGeom>
        </p:spPr>
      </p:pic>
      <p:pic>
        <p:nvPicPr>
          <p:cNvPr id="8" name="Рисунок 7" descr="5673abf9a1cd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539174"/>
            <a:ext cx="1584176" cy="1318826"/>
          </a:xfrm>
          <a:prstGeom prst="rect">
            <a:avLst/>
          </a:prstGeom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7498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989856" y="254137"/>
            <a:ext cx="7164288" cy="634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IMG_8399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26258" y="319694"/>
            <a:ext cx="8291484" cy="621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DSCN0469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954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6372200" y="4221088"/>
            <a:ext cx="2304256" cy="2304256"/>
          </a:xfrm>
          <a:prstGeom prst="rect">
            <a:avLst/>
          </a:prstGeom>
        </p:spPr>
      </p:pic>
    </p:spTree>
  </p:cSld>
  <p:clrMapOvr>
    <a:masterClrMapping/>
  </p:clrMapOvr>
  <p:transition advTm="23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6_083002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>
          <a:xfrm>
            <a:off x="377788" y="418356"/>
            <a:ext cx="8388424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4" name="Рисунок 3" descr="IMG_20160429_071928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84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220072" cy="39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60224_082818.jpg"/>
          <p:cNvPicPr>
            <a:picLocks noChangeAspect="1"/>
          </p:cNvPicPr>
          <p:nvPr/>
        </p:nvPicPr>
        <p:blipFill>
          <a:blip r:embed="rId4" cstate="email">
            <a:lum bright="-10000" contrast="10000"/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абоч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6779" y="836712"/>
            <a:ext cx="2066193" cy="1880235"/>
          </a:xfrm>
          <a:prstGeom prst="rect">
            <a:avLst/>
          </a:prstGeom>
        </p:spPr>
      </p:pic>
      <p:pic>
        <p:nvPicPr>
          <p:cNvPr id="6" name="Рисунок 5" descr="бабочк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437112"/>
            <a:ext cx="2066193" cy="1880235"/>
          </a:xfrm>
          <a:prstGeom prst="rect">
            <a:avLst/>
          </a:prstGeom>
        </p:spPr>
      </p:pic>
    </p:spTree>
  </p:cSld>
  <p:clrMapOvr>
    <a:masterClrMapping/>
  </p:clrMapOvr>
  <p:transition advTm="32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20150824_1053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05595" y="4504939"/>
            <a:ext cx="2438405" cy="2353061"/>
          </a:xfrm>
          <a:prstGeom prst="rect">
            <a:avLst/>
          </a:prstGeom>
        </p:spPr>
      </p:pic>
      <p:pic>
        <p:nvPicPr>
          <p:cNvPr id="6" name="Рисунок 5" descr="ма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4504939"/>
            <a:ext cx="2438405" cy="2353061"/>
          </a:xfrm>
          <a:prstGeom prst="rect">
            <a:avLst/>
          </a:prstGeom>
        </p:spPr>
      </p:pic>
    </p:spTree>
  </p:cSld>
  <p:clrMapOvr>
    <a:masterClrMapping/>
  </p:clrMapOvr>
  <p:transition advTm="454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38" y="0"/>
            <a:ext cx="9183738" cy="6858000"/>
          </a:xfrm>
          <a:prstGeom prst="rect">
            <a:avLst/>
          </a:prstGeom>
        </p:spPr>
      </p:pic>
      <p:pic>
        <p:nvPicPr>
          <p:cNvPr id="3" name="Рисунок 2" descr="IMG_8405.JPG"/>
          <p:cNvPicPr>
            <a:picLocks noChangeAspect="1"/>
          </p:cNvPicPr>
          <p:nvPr/>
        </p:nvPicPr>
        <p:blipFill>
          <a:blip r:embed="rId3" cstate="email">
            <a:lum bright="-10000" contrast="10000"/>
          </a:blip>
          <a:stretch>
            <a:fillRect/>
          </a:stretch>
        </p:blipFill>
        <p:spPr>
          <a:xfrm>
            <a:off x="-1" y="0"/>
            <a:ext cx="4932041" cy="369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458206774522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5027939" y="2340888"/>
            <a:ext cx="4116061" cy="451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ион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629">
            <a:off x="745259" y="3785782"/>
            <a:ext cx="3528392" cy="3109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0"/>
            <a:ext cx="34470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нас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зайчик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убегает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детки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догоняют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679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45</Words>
  <Application>Microsoft Office PowerPoint</Application>
  <PresentationFormat>Экран (4:3)</PresentationFormat>
  <Paragraphs>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EvM</cp:lastModifiedBy>
  <cp:revision>34</cp:revision>
  <dcterms:created xsi:type="dcterms:W3CDTF">2016-04-23T01:50:58Z</dcterms:created>
  <dcterms:modified xsi:type="dcterms:W3CDTF">2016-11-29T07:11:57Z</dcterms:modified>
</cp:coreProperties>
</file>